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6" r:id="rId2"/>
    <p:sldId id="267" r:id="rId3"/>
    <p:sldId id="265" r:id="rId4"/>
    <p:sldId id="263" r:id="rId5"/>
    <p:sldId id="268" r:id="rId6"/>
    <p:sldId id="260" r:id="rId7"/>
    <p:sldId id="257" r:id="rId8"/>
    <p:sldId id="278" r:id="rId9"/>
    <p:sldId id="269" r:id="rId10"/>
    <p:sldId id="272" r:id="rId11"/>
    <p:sldId id="273" r:id="rId12"/>
    <p:sldId id="275" r:id="rId13"/>
    <p:sldId id="276" r:id="rId14"/>
    <p:sldId id="277" r:id="rId15"/>
    <p:sldId id="280" r:id="rId16"/>
    <p:sldId id="282" r:id="rId17"/>
    <p:sldId id="279" r:id="rId18"/>
    <p:sldId id="281" r:id="rId19"/>
    <p:sldId id="283" r:id="rId20"/>
    <p:sldId id="262"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347" autoAdjust="0"/>
  </p:normalViewPr>
  <p:slideViewPr>
    <p:cSldViewPr snapToGrid="0">
      <p:cViewPr varScale="1">
        <p:scale>
          <a:sx n="79" d="100"/>
          <a:sy n="79" d="100"/>
        </p:scale>
        <p:origin x="131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64853-C310-4629-B2A0-513B8C053D3D}"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GB"/>
        </a:p>
      </dgm:t>
    </dgm:pt>
    <dgm:pt modelId="{606AAA3D-9ADA-425F-99F3-EA8350204D37}">
      <dgm:prSet phldrT="[Text]" custT="1"/>
      <dgm:spPr/>
      <dgm:t>
        <a:bodyPr vert="vert270"/>
        <a:lstStyle/>
        <a:p>
          <a:r>
            <a:rPr lang="en-GB" sz="3600" dirty="0">
              <a:latin typeface="Calibri Light" panose="020F0302020204030204" pitchFamily="34" charset="0"/>
            </a:rPr>
            <a:t>Networks</a:t>
          </a:r>
        </a:p>
      </dgm:t>
    </dgm:pt>
    <dgm:pt modelId="{0E193F89-FC5F-478B-A107-0054DD4CE0CC}" type="parTrans" cxnId="{900E17D5-6441-4E98-BE3E-F8E396929568}">
      <dgm:prSet/>
      <dgm:spPr/>
      <dgm:t>
        <a:bodyPr/>
        <a:lstStyle/>
        <a:p>
          <a:endParaRPr lang="en-GB" sz="3200">
            <a:latin typeface="Calibri Light" panose="020F0302020204030204" pitchFamily="34" charset="0"/>
          </a:endParaRPr>
        </a:p>
      </dgm:t>
    </dgm:pt>
    <dgm:pt modelId="{632D9FCA-1D3B-4F3D-8953-323C304091A1}" type="sibTrans" cxnId="{900E17D5-6441-4E98-BE3E-F8E396929568}">
      <dgm:prSet/>
      <dgm:spPr/>
      <dgm:t>
        <a:bodyPr/>
        <a:lstStyle/>
        <a:p>
          <a:endParaRPr lang="en-GB" sz="3200">
            <a:latin typeface="Calibri Light" panose="020F0302020204030204" pitchFamily="34" charset="0"/>
          </a:endParaRPr>
        </a:p>
      </dgm:t>
    </dgm:pt>
    <dgm:pt modelId="{72562712-DD5B-44D2-95D8-215894544AF9}">
      <dgm:prSet phldrT="[Text]" custT="1"/>
      <dgm:spPr/>
      <dgm:t>
        <a:bodyPr anchor="ctr"/>
        <a:lstStyle/>
        <a:p>
          <a:r>
            <a:rPr lang="en-GB" sz="1600" b="1" dirty="0">
              <a:latin typeface="Calibri Light" panose="020F0302020204030204" pitchFamily="34" charset="0"/>
            </a:rPr>
            <a:t>Dementia &amp; Neurodegenerative Disease</a:t>
          </a:r>
        </a:p>
      </dgm:t>
    </dgm:pt>
    <dgm:pt modelId="{2B045BA3-1609-4431-A067-57AD17A8F834}" type="parTrans" cxnId="{6F7A60B5-ACE4-433E-9FA1-F0A89C02AC54}">
      <dgm:prSet custT="1"/>
      <dgm:spPr/>
      <dgm:t>
        <a:bodyPr/>
        <a:lstStyle/>
        <a:p>
          <a:endParaRPr lang="en-GB" sz="900">
            <a:latin typeface="Calibri Light" panose="020F0302020204030204" pitchFamily="34" charset="0"/>
          </a:endParaRPr>
        </a:p>
      </dgm:t>
    </dgm:pt>
    <dgm:pt modelId="{66079870-7A2A-4DBF-A5CE-31F3030F1F29}" type="sibTrans" cxnId="{6F7A60B5-ACE4-433E-9FA1-F0A89C02AC54}">
      <dgm:prSet/>
      <dgm:spPr/>
      <dgm:t>
        <a:bodyPr/>
        <a:lstStyle/>
        <a:p>
          <a:endParaRPr lang="en-GB" sz="3200">
            <a:latin typeface="Calibri Light" panose="020F0302020204030204" pitchFamily="34" charset="0"/>
          </a:endParaRPr>
        </a:p>
      </dgm:t>
    </dgm:pt>
    <dgm:pt modelId="{DF71DD7A-00C7-4001-A371-1FF727B86FE9}">
      <dgm:prSet phldrT="[Text]" custT="1"/>
      <dgm:spPr/>
      <dgm:t>
        <a:bodyPr anchor="ctr"/>
        <a:lstStyle/>
        <a:p>
          <a:r>
            <a:rPr lang="en-GB" sz="1600" b="1" dirty="0">
              <a:latin typeface="Calibri Light" panose="020F0302020204030204" pitchFamily="34" charset="0"/>
            </a:rPr>
            <a:t>Diabetes</a:t>
          </a:r>
        </a:p>
      </dgm:t>
    </dgm:pt>
    <dgm:pt modelId="{C89E8F0A-955A-4481-9ECF-5311669710A8}" type="parTrans" cxnId="{B46951AA-8F22-406A-9C05-F866E992BD02}">
      <dgm:prSet custT="1"/>
      <dgm:spPr/>
      <dgm:t>
        <a:bodyPr/>
        <a:lstStyle/>
        <a:p>
          <a:endParaRPr lang="en-GB" sz="900">
            <a:latin typeface="Calibri Light" panose="020F0302020204030204" pitchFamily="34" charset="0"/>
          </a:endParaRPr>
        </a:p>
      </dgm:t>
    </dgm:pt>
    <dgm:pt modelId="{E3AB3E26-14A8-49A7-9639-DC40ECBBF863}" type="sibTrans" cxnId="{B46951AA-8F22-406A-9C05-F866E992BD02}">
      <dgm:prSet/>
      <dgm:spPr/>
      <dgm:t>
        <a:bodyPr/>
        <a:lstStyle/>
        <a:p>
          <a:endParaRPr lang="en-GB" sz="3200">
            <a:latin typeface="Calibri Light" panose="020F0302020204030204" pitchFamily="34" charset="0"/>
          </a:endParaRPr>
        </a:p>
      </dgm:t>
    </dgm:pt>
    <dgm:pt modelId="{20899FA1-31A4-496A-9564-914621C16186}">
      <dgm:prSet phldrT="[Text]" custT="1"/>
      <dgm:spPr/>
      <dgm:t>
        <a:bodyPr anchor="ctr"/>
        <a:lstStyle/>
        <a:p>
          <a:r>
            <a:rPr lang="en-GB" sz="1600" b="1" dirty="0">
              <a:latin typeface="Calibri Light" panose="020F0302020204030204" pitchFamily="34" charset="0"/>
            </a:rPr>
            <a:t>Mental Health</a:t>
          </a:r>
        </a:p>
      </dgm:t>
    </dgm:pt>
    <dgm:pt modelId="{231DCDEA-85C3-48F4-A6D0-A6F6638BCA35}" type="parTrans" cxnId="{4074EC71-FCD6-41CD-8BD9-6BD4A7CE56D3}">
      <dgm:prSet custT="1"/>
      <dgm:spPr/>
      <dgm:t>
        <a:bodyPr/>
        <a:lstStyle/>
        <a:p>
          <a:endParaRPr lang="en-GB" sz="900">
            <a:latin typeface="Calibri Light" panose="020F0302020204030204" pitchFamily="34" charset="0"/>
          </a:endParaRPr>
        </a:p>
      </dgm:t>
    </dgm:pt>
    <dgm:pt modelId="{4D8F7106-87C4-4835-BC38-C230365ADE48}" type="sibTrans" cxnId="{4074EC71-FCD6-41CD-8BD9-6BD4A7CE56D3}">
      <dgm:prSet/>
      <dgm:spPr/>
      <dgm:t>
        <a:bodyPr/>
        <a:lstStyle/>
        <a:p>
          <a:endParaRPr lang="en-GB" sz="3200">
            <a:latin typeface="Calibri Light" panose="020F0302020204030204" pitchFamily="34" charset="0"/>
          </a:endParaRPr>
        </a:p>
      </dgm:t>
    </dgm:pt>
    <dgm:pt modelId="{708791E3-09C2-459B-BC25-5405CC7AAE60}">
      <dgm:prSet phldrT="[Text]" custT="1"/>
      <dgm:spPr/>
      <dgm:t>
        <a:bodyPr anchor="ctr"/>
        <a:lstStyle/>
        <a:p>
          <a:r>
            <a:rPr lang="en-GB" sz="1600" b="1" dirty="0">
              <a:latin typeface="Calibri Light" panose="020F0302020204030204" pitchFamily="34" charset="0"/>
            </a:rPr>
            <a:t>Paediatrics</a:t>
          </a:r>
        </a:p>
      </dgm:t>
    </dgm:pt>
    <dgm:pt modelId="{976A5EC0-4232-470E-B735-57ED23989C35}" type="parTrans" cxnId="{716DE896-06A7-4C9E-8779-69DCB1E4A7F6}">
      <dgm:prSet custT="1"/>
      <dgm:spPr/>
      <dgm:t>
        <a:bodyPr/>
        <a:lstStyle/>
        <a:p>
          <a:endParaRPr lang="en-GB" sz="900">
            <a:latin typeface="Calibri Light" panose="020F0302020204030204" pitchFamily="34" charset="0"/>
          </a:endParaRPr>
        </a:p>
      </dgm:t>
    </dgm:pt>
    <dgm:pt modelId="{D83FD75A-836C-4E82-9D42-4CDA3ACEE0FC}" type="sibTrans" cxnId="{716DE896-06A7-4C9E-8779-69DCB1E4A7F6}">
      <dgm:prSet/>
      <dgm:spPr/>
      <dgm:t>
        <a:bodyPr/>
        <a:lstStyle/>
        <a:p>
          <a:endParaRPr lang="en-GB" sz="3200">
            <a:latin typeface="Calibri Light" panose="020F0302020204030204" pitchFamily="34" charset="0"/>
          </a:endParaRPr>
        </a:p>
      </dgm:t>
    </dgm:pt>
    <dgm:pt modelId="{D17D9EC9-D591-4C4C-B5E3-1CD4A5C8D446}">
      <dgm:prSet phldrT="[Text]" custT="1"/>
      <dgm:spPr/>
      <dgm:t>
        <a:bodyPr anchor="ctr"/>
        <a:lstStyle/>
        <a:p>
          <a:r>
            <a:rPr lang="en-GB" sz="1600" b="1" dirty="0">
              <a:latin typeface="Calibri Light" panose="020F0302020204030204" pitchFamily="34" charset="0"/>
            </a:rPr>
            <a:t>Primary Care</a:t>
          </a:r>
        </a:p>
      </dgm:t>
    </dgm:pt>
    <dgm:pt modelId="{00F7C745-EEE0-47EE-BD98-AEB9CBEBC1A5}" type="parTrans" cxnId="{014D7726-8EDF-40B6-A9FC-C8DD8441FF02}">
      <dgm:prSet custT="1"/>
      <dgm:spPr/>
      <dgm:t>
        <a:bodyPr/>
        <a:lstStyle/>
        <a:p>
          <a:endParaRPr lang="en-GB" sz="900">
            <a:latin typeface="Calibri Light" panose="020F0302020204030204" pitchFamily="34" charset="0"/>
          </a:endParaRPr>
        </a:p>
      </dgm:t>
    </dgm:pt>
    <dgm:pt modelId="{39558D68-6541-411A-B3F0-5F10EAB88D66}" type="sibTrans" cxnId="{014D7726-8EDF-40B6-A9FC-C8DD8441FF02}">
      <dgm:prSet/>
      <dgm:spPr/>
      <dgm:t>
        <a:bodyPr/>
        <a:lstStyle/>
        <a:p>
          <a:endParaRPr lang="en-GB" sz="3200">
            <a:latin typeface="Calibri Light" panose="020F0302020204030204" pitchFamily="34" charset="0"/>
          </a:endParaRPr>
        </a:p>
      </dgm:t>
    </dgm:pt>
    <dgm:pt modelId="{CD34D84D-AAF9-49D5-8878-446BF1BC25B9}">
      <dgm:prSet phldrT="[Text]" custT="1"/>
      <dgm:spPr/>
      <dgm:t>
        <a:bodyPr anchor="ctr"/>
        <a:lstStyle/>
        <a:p>
          <a:r>
            <a:rPr lang="en-GB" sz="1600" dirty="0">
              <a:latin typeface="Calibri Light" panose="020F0302020204030204" pitchFamily="34" charset="0"/>
            </a:rPr>
            <a:t>Renal</a:t>
          </a:r>
        </a:p>
      </dgm:t>
    </dgm:pt>
    <dgm:pt modelId="{6B08C47B-0C5B-4DBF-BC5E-0B6640CEEA6A}" type="parTrans" cxnId="{BC1B550A-E906-4CF8-85B0-F5146DB7C536}">
      <dgm:prSet custT="1"/>
      <dgm:spPr/>
      <dgm:t>
        <a:bodyPr/>
        <a:lstStyle/>
        <a:p>
          <a:endParaRPr lang="en-GB" sz="900">
            <a:latin typeface="Calibri Light" panose="020F0302020204030204" pitchFamily="34" charset="0"/>
          </a:endParaRPr>
        </a:p>
      </dgm:t>
    </dgm:pt>
    <dgm:pt modelId="{0E388F7E-DAA9-4AB1-9675-1D73A9177B74}" type="sibTrans" cxnId="{BC1B550A-E906-4CF8-85B0-F5146DB7C536}">
      <dgm:prSet/>
      <dgm:spPr/>
      <dgm:t>
        <a:bodyPr/>
        <a:lstStyle/>
        <a:p>
          <a:endParaRPr lang="en-GB" sz="3200">
            <a:latin typeface="Calibri Light" panose="020F0302020204030204" pitchFamily="34" charset="0"/>
          </a:endParaRPr>
        </a:p>
      </dgm:t>
    </dgm:pt>
    <dgm:pt modelId="{AA9C488C-5A99-4B54-9D57-98C5ADF81246}">
      <dgm:prSet phldrT="[Text]" custT="1"/>
      <dgm:spPr/>
      <dgm:t>
        <a:bodyPr anchor="ctr"/>
        <a:lstStyle/>
        <a:p>
          <a:r>
            <a:rPr lang="en-GB" sz="1600" dirty="0">
              <a:latin typeface="Calibri Light" panose="020F0302020204030204" pitchFamily="34" charset="0"/>
            </a:rPr>
            <a:t>Respiratory</a:t>
          </a:r>
        </a:p>
      </dgm:t>
    </dgm:pt>
    <dgm:pt modelId="{35C4B422-1BC9-44E0-8AB2-9E6D2350895B}" type="parTrans" cxnId="{E982228F-F3F6-4C20-AB1D-50C4C13DE8E0}">
      <dgm:prSet custT="1"/>
      <dgm:spPr/>
      <dgm:t>
        <a:bodyPr/>
        <a:lstStyle/>
        <a:p>
          <a:endParaRPr lang="en-GB" sz="900">
            <a:latin typeface="Calibri Light" panose="020F0302020204030204" pitchFamily="34" charset="0"/>
          </a:endParaRPr>
        </a:p>
      </dgm:t>
    </dgm:pt>
    <dgm:pt modelId="{4523F69D-C9DB-4F0A-9759-C5A2ADF989D0}" type="sibTrans" cxnId="{E982228F-F3F6-4C20-AB1D-50C4C13DE8E0}">
      <dgm:prSet/>
      <dgm:spPr/>
      <dgm:t>
        <a:bodyPr/>
        <a:lstStyle/>
        <a:p>
          <a:endParaRPr lang="en-GB" sz="3200">
            <a:latin typeface="Calibri Light" panose="020F0302020204030204" pitchFamily="34" charset="0"/>
          </a:endParaRPr>
        </a:p>
      </dgm:t>
    </dgm:pt>
    <dgm:pt modelId="{EE84D7AF-BBDD-4604-A40B-3C1F0D39B784}">
      <dgm:prSet phldrT="[Text]" custT="1"/>
      <dgm:spPr/>
      <dgm:t>
        <a:bodyPr anchor="ctr"/>
        <a:lstStyle/>
        <a:p>
          <a:r>
            <a:rPr lang="en-GB" sz="1600" dirty="0">
              <a:latin typeface="Calibri Light" panose="020F0302020204030204" pitchFamily="34" charset="0"/>
            </a:rPr>
            <a:t>Critical care</a:t>
          </a:r>
        </a:p>
      </dgm:t>
    </dgm:pt>
    <dgm:pt modelId="{22086EA0-A1F6-434C-A7DC-75DFAF223903}" type="parTrans" cxnId="{51560719-813C-4867-921E-A93ACCA41044}">
      <dgm:prSet custT="1"/>
      <dgm:spPr/>
      <dgm:t>
        <a:bodyPr/>
        <a:lstStyle/>
        <a:p>
          <a:endParaRPr lang="en-GB" sz="900">
            <a:latin typeface="Calibri Light" panose="020F0302020204030204" pitchFamily="34" charset="0"/>
          </a:endParaRPr>
        </a:p>
      </dgm:t>
    </dgm:pt>
    <dgm:pt modelId="{788C39E4-E3BA-43D0-BFC9-0DFCC117ABA3}" type="sibTrans" cxnId="{51560719-813C-4867-921E-A93ACCA41044}">
      <dgm:prSet/>
      <dgm:spPr/>
      <dgm:t>
        <a:bodyPr/>
        <a:lstStyle/>
        <a:p>
          <a:endParaRPr lang="en-GB" sz="3200">
            <a:latin typeface="Calibri Light" panose="020F0302020204030204" pitchFamily="34" charset="0"/>
          </a:endParaRPr>
        </a:p>
      </dgm:t>
    </dgm:pt>
    <dgm:pt modelId="{553E6D83-6715-4F46-A685-F651405A5DCA}">
      <dgm:prSet phldrT="[Text]" custT="1"/>
      <dgm:spPr/>
      <dgm:t>
        <a:bodyPr anchor="ctr"/>
        <a:lstStyle/>
        <a:p>
          <a:r>
            <a:rPr lang="en-GB" sz="1600" dirty="0">
              <a:latin typeface="Calibri Light" panose="020F0302020204030204" pitchFamily="34" charset="0"/>
            </a:rPr>
            <a:t>Dermatology</a:t>
          </a:r>
        </a:p>
      </dgm:t>
    </dgm:pt>
    <dgm:pt modelId="{8BDE8C79-A5EC-48E8-8964-6ECE9AE44ABC}" type="parTrans" cxnId="{4C213F6B-F56A-451A-9A2E-1409C4CA93F8}">
      <dgm:prSet custT="1"/>
      <dgm:spPr/>
      <dgm:t>
        <a:bodyPr/>
        <a:lstStyle/>
        <a:p>
          <a:endParaRPr lang="en-GB" sz="900">
            <a:latin typeface="Calibri Light" panose="020F0302020204030204" pitchFamily="34" charset="0"/>
          </a:endParaRPr>
        </a:p>
      </dgm:t>
    </dgm:pt>
    <dgm:pt modelId="{75A1478F-50A8-42CE-A975-0D2D602B302B}" type="sibTrans" cxnId="{4C213F6B-F56A-451A-9A2E-1409C4CA93F8}">
      <dgm:prSet/>
      <dgm:spPr/>
      <dgm:t>
        <a:bodyPr/>
        <a:lstStyle/>
        <a:p>
          <a:endParaRPr lang="en-GB" sz="3200">
            <a:latin typeface="Calibri Light" panose="020F0302020204030204" pitchFamily="34" charset="0"/>
          </a:endParaRPr>
        </a:p>
      </dgm:t>
    </dgm:pt>
    <dgm:pt modelId="{28F1468A-DD3C-4830-A7E5-138C5BD5D10D}">
      <dgm:prSet phldrT="[Text]" custT="1"/>
      <dgm:spPr/>
      <dgm:t>
        <a:bodyPr anchor="ctr"/>
        <a:lstStyle/>
        <a:p>
          <a:r>
            <a:rPr lang="en-GB" sz="1600" dirty="0">
              <a:latin typeface="Calibri Light" panose="020F0302020204030204" pitchFamily="34" charset="0"/>
            </a:rPr>
            <a:t>Gastroenterology</a:t>
          </a:r>
        </a:p>
      </dgm:t>
    </dgm:pt>
    <dgm:pt modelId="{744AFC3B-DF35-43E1-9BD2-DE628EB30B84}" type="parTrans" cxnId="{FDE6D2D6-88A8-489F-9C1E-150D73DA1985}">
      <dgm:prSet custT="1"/>
      <dgm:spPr/>
      <dgm:t>
        <a:bodyPr/>
        <a:lstStyle/>
        <a:p>
          <a:endParaRPr lang="en-GB" sz="900">
            <a:latin typeface="Calibri Light" panose="020F0302020204030204" pitchFamily="34" charset="0"/>
          </a:endParaRPr>
        </a:p>
      </dgm:t>
    </dgm:pt>
    <dgm:pt modelId="{997B1961-DD3F-44AE-B4B4-26708A9C821C}" type="sibTrans" cxnId="{FDE6D2D6-88A8-489F-9C1E-150D73DA1985}">
      <dgm:prSet/>
      <dgm:spPr/>
      <dgm:t>
        <a:bodyPr/>
        <a:lstStyle/>
        <a:p>
          <a:endParaRPr lang="en-GB" sz="3200">
            <a:latin typeface="Calibri Light" panose="020F0302020204030204" pitchFamily="34" charset="0"/>
          </a:endParaRPr>
        </a:p>
      </dgm:t>
    </dgm:pt>
    <dgm:pt modelId="{8DD79C49-EF6A-4F1B-AAE5-BCD9F3658075}">
      <dgm:prSet phldrT="[Text]" custT="1"/>
      <dgm:spPr/>
      <dgm:t>
        <a:bodyPr anchor="ctr"/>
        <a:lstStyle/>
        <a:p>
          <a:r>
            <a:rPr lang="en-GB" sz="1600" dirty="0">
              <a:latin typeface="Calibri Light" panose="020F0302020204030204" pitchFamily="34" charset="0"/>
            </a:rPr>
            <a:t>Genetics</a:t>
          </a:r>
        </a:p>
      </dgm:t>
    </dgm:pt>
    <dgm:pt modelId="{15FD1976-9518-4095-8DE2-B5F47E210F7D}" type="parTrans" cxnId="{59E771B8-BECF-41BA-91B8-7581375EDD2E}">
      <dgm:prSet custT="1"/>
      <dgm:spPr/>
      <dgm:t>
        <a:bodyPr/>
        <a:lstStyle/>
        <a:p>
          <a:endParaRPr lang="en-GB" sz="900">
            <a:latin typeface="Calibri Light" panose="020F0302020204030204" pitchFamily="34" charset="0"/>
          </a:endParaRPr>
        </a:p>
      </dgm:t>
    </dgm:pt>
    <dgm:pt modelId="{6E92AE96-1913-49FD-879F-597A390F53D4}" type="sibTrans" cxnId="{59E771B8-BECF-41BA-91B8-7581375EDD2E}">
      <dgm:prSet/>
      <dgm:spPr/>
      <dgm:t>
        <a:bodyPr/>
        <a:lstStyle/>
        <a:p>
          <a:endParaRPr lang="en-GB" sz="3200">
            <a:latin typeface="Calibri Light" panose="020F0302020204030204" pitchFamily="34" charset="0"/>
          </a:endParaRPr>
        </a:p>
      </dgm:t>
    </dgm:pt>
    <dgm:pt modelId="{3EE8B67A-AFE1-47A4-8F08-40978F367EC7}">
      <dgm:prSet phldrT="[Text]" custT="1"/>
      <dgm:spPr/>
      <dgm:t>
        <a:bodyPr anchor="ctr"/>
        <a:lstStyle/>
        <a:p>
          <a:r>
            <a:rPr lang="en-GB" sz="1600" dirty="0">
              <a:latin typeface="Calibri Light" panose="020F0302020204030204" pitchFamily="34" charset="0"/>
            </a:rPr>
            <a:t>Haematology</a:t>
          </a:r>
        </a:p>
      </dgm:t>
    </dgm:pt>
    <dgm:pt modelId="{A92093F2-CE90-48F2-9AC6-518029C2B684}" type="parTrans" cxnId="{78012D49-2C0F-4D96-8DA1-17762DB9B589}">
      <dgm:prSet custT="1"/>
      <dgm:spPr/>
      <dgm:t>
        <a:bodyPr/>
        <a:lstStyle/>
        <a:p>
          <a:endParaRPr lang="en-GB" sz="900">
            <a:latin typeface="Calibri Light" panose="020F0302020204030204" pitchFamily="34" charset="0"/>
          </a:endParaRPr>
        </a:p>
      </dgm:t>
    </dgm:pt>
    <dgm:pt modelId="{40035250-F885-4CB1-B071-5B48B4AD8E99}" type="sibTrans" cxnId="{78012D49-2C0F-4D96-8DA1-17762DB9B589}">
      <dgm:prSet/>
      <dgm:spPr/>
      <dgm:t>
        <a:bodyPr/>
        <a:lstStyle/>
        <a:p>
          <a:endParaRPr lang="en-GB" sz="3200">
            <a:latin typeface="Calibri Light" panose="020F0302020204030204" pitchFamily="34" charset="0"/>
          </a:endParaRPr>
        </a:p>
      </dgm:t>
    </dgm:pt>
    <dgm:pt modelId="{2B67B2D6-14DF-480F-8880-40242A7F3616}">
      <dgm:prSet phldrT="[Text]" custT="1"/>
      <dgm:spPr/>
      <dgm:t>
        <a:bodyPr anchor="ctr"/>
        <a:lstStyle/>
        <a:p>
          <a:r>
            <a:rPr lang="en-GB" sz="1600" dirty="0">
              <a:latin typeface="Calibri Light" panose="020F0302020204030204" pitchFamily="34" charset="0"/>
            </a:rPr>
            <a:t>Hepatology</a:t>
          </a:r>
        </a:p>
      </dgm:t>
    </dgm:pt>
    <dgm:pt modelId="{6F55B4AC-3A16-479E-B5FA-C1ABC13580D1}" type="parTrans" cxnId="{AAF5FB69-F637-48AC-8582-1B3DE03369A1}">
      <dgm:prSet custT="1"/>
      <dgm:spPr/>
      <dgm:t>
        <a:bodyPr/>
        <a:lstStyle/>
        <a:p>
          <a:endParaRPr lang="en-GB" sz="900">
            <a:latin typeface="Calibri Light" panose="020F0302020204030204" pitchFamily="34" charset="0"/>
          </a:endParaRPr>
        </a:p>
      </dgm:t>
    </dgm:pt>
    <dgm:pt modelId="{8EE2A0DB-BCFE-40E4-925B-60F9D781FE34}" type="sibTrans" cxnId="{AAF5FB69-F637-48AC-8582-1B3DE03369A1}">
      <dgm:prSet/>
      <dgm:spPr/>
      <dgm:t>
        <a:bodyPr/>
        <a:lstStyle/>
        <a:p>
          <a:endParaRPr lang="en-GB" sz="3200">
            <a:latin typeface="Calibri Light" panose="020F0302020204030204" pitchFamily="34" charset="0"/>
          </a:endParaRPr>
        </a:p>
      </dgm:t>
    </dgm:pt>
    <dgm:pt modelId="{CBCC9F74-4246-4CC8-9389-A9059F829BDB}">
      <dgm:prSet phldrT="[Text]" custT="1"/>
      <dgm:spPr/>
      <dgm:t>
        <a:bodyPr anchor="ctr"/>
        <a:lstStyle/>
        <a:p>
          <a:r>
            <a:rPr lang="en-GB" sz="1600" dirty="0">
              <a:latin typeface="Calibri Light" panose="020F0302020204030204" pitchFamily="34" charset="0"/>
            </a:rPr>
            <a:t>Infectious Diseases</a:t>
          </a:r>
        </a:p>
      </dgm:t>
    </dgm:pt>
    <dgm:pt modelId="{247FFCA1-839D-4467-97C8-E928870D2A2B}" type="parTrans" cxnId="{4BF9DE8C-1CF0-40D5-9708-96DEDF79ECA2}">
      <dgm:prSet custT="1"/>
      <dgm:spPr/>
      <dgm:t>
        <a:bodyPr/>
        <a:lstStyle/>
        <a:p>
          <a:endParaRPr lang="en-GB" sz="900">
            <a:latin typeface="Calibri Light" panose="020F0302020204030204" pitchFamily="34" charset="0"/>
          </a:endParaRPr>
        </a:p>
      </dgm:t>
    </dgm:pt>
    <dgm:pt modelId="{9FBFB17A-3114-47B1-B905-FA3004BD35C0}" type="sibTrans" cxnId="{4BF9DE8C-1CF0-40D5-9708-96DEDF79ECA2}">
      <dgm:prSet/>
      <dgm:spPr/>
      <dgm:t>
        <a:bodyPr/>
        <a:lstStyle/>
        <a:p>
          <a:endParaRPr lang="en-GB" sz="3200">
            <a:latin typeface="Calibri Light" panose="020F0302020204030204" pitchFamily="34" charset="0"/>
          </a:endParaRPr>
        </a:p>
      </dgm:t>
    </dgm:pt>
    <dgm:pt modelId="{82D360B5-E396-43D9-B454-D38AA2E328BC}">
      <dgm:prSet phldrT="[Text]" custT="1"/>
      <dgm:spPr/>
      <dgm:t>
        <a:bodyPr anchor="ctr"/>
        <a:lstStyle/>
        <a:p>
          <a:r>
            <a:rPr lang="en-GB" sz="1600" dirty="0">
              <a:latin typeface="Calibri Light" panose="020F0302020204030204" pitchFamily="34" charset="0"/>
            </a:rPr>
            <a:t>Ophthalmology</a:t>
          </a:r>
        </a:p>
      </dgm:t>
    </dgm:pt>
    <dgm:pt modelId="{D30DE503-319D-4960-A206-0BA0B8856CE3}" type="parTrans" cxnId="{B4F5128E-DF82-4D3A-AD43-EB6889A5FD4A}">
      <dgm:prSet custT="1"/>
      <dgm:spPr/>
      <dgm:t>
        <a:bodyPr/>
        <a:lstStyle/>
        <a:p>
          <a:endParaRPr lang="en-GB" sz="900">
            <a:latin typeface="Calibri Light" panose="020F0302020204030204" pitchFamily="34" charset="0"/>
          </a:endParaRPr>
        </a:p>
      </dgm:t>
    </dgm:pt>
    <dgm:pt modelId="{7D407F35-F715-448F-A86E-E97E33CEF2CE}" type="sibTrans" cxnId="{B4F5128E-DF82-4D3A-AD43-EB6889A5FD4A}">
      <dgm:prSet/>
      <dgm:spPr/>
      <dgm:t>
        <a:bodyPr/>
        <a:lstStyle/>
        <a:p>
          <a:endParaRPr lang="en-GB" sz="3200">
            <a:latin typeface="Calibri Light" panose="020F0302020204030204" pitchFamily="34" charset="0"/>
          </a:endParaRPr>
        </a:p>
      </dgm:t>
    </dgm:pt>
    <dgm:pt modelId="{FB525C11-0B8E-442E-B193-1617EF59F97D}">
      <dgm:prSet phldrT="[Text]" custT="1"/>
      <dgm:spPr/>
      <dgm:t>
        <a:bodyPr anchor="ctr"/>
        <a:lstStyle/>
        <a:p>
          <a:r>
            <a:rPr lang="en-GB" sz="1600" dirty="0">
              <a:latin typeface="Calibri Light" panose="020F0302020204030204" pitchFamily="34" charset="0"/>
            </a:rPr>
            <a:t>Oral and Dental</a:t>
          </a:r>
        </a:p>
      </dgm:t>
    </dgm:pt>
    <dgm:pt modelId="{12459697-8047-4EA1-B313-70688A6C24F0}" type="parTrans" cxnId="{A791A967-91FB-4564-B760-F1527AD9680F}">
      <dgm:prSet custT="1"/>
      <dgm:spPr/>
      <dgm:t>
        <a:bodyPr/>
        <a:lstStyle/>
        <a:p>
          <a:endParaRPr lang="en-GB" sz="900">
            <a:latin typeface="Calibri Light" panose="020F0302020204030204" pitchFamily="34" charset="0"/>
          </a:endParaRPr>
        </a:p>
      </dgm:t>
    </dgm:pt>
    <dgm:pt modelId="{D382599E-5F70-402B-A7F5-083607EE2B4C}" type="sibTrans" cxnId="{A791A967-91FB-4564-B760-F1527AD9680F}">
      <dgm:prSet/>
      <dgm:spPr/>
      <dgm:t>
        <a:bodyPr/>
        <a:lstStyle/>
        <a:p>
          <a:endParaRPr lang="en-GB" sz="3200">
            <a:latin typeface="Calibri Light" panose="020F0302020204030204" pitchFamily="34" charset="0"/>
          </a:endParaRPr>
        </a:p>
      </dgm:t>
    </dgm:pt>
    <dgm:pt modelId="{D7D0ED50-317C-4894-A49E-55E2F0273B47}">
      <dgm:prSet phldrT="[Text]" custT="1"/>
      <dgm:spPr/>
      <dgm:t>
        <a:bodyPr anchor="ctr"/>
        <a:lstStyle/>
        <a:p>
          <a:r>
            <a:rPr lang="en-GB" sz="1600" b="1" dirty="0">
              <a:latin typeface="Calibri Light" panose="020F0302020204030204" pitchFamily="34" charset="0"/>
            </a:rPr>
            <a:t>Cardiovascular</a:t>
          </a:r>
        </a:p>
      </dgm:t>
    </dgm:pt>
    <dgm:pt modelId="{966060CB-74EC-48D5-B86C-AC0762820543}" type="parTrans" cxnId="{335A0E99-19C5-4118-BC0E-7CD5E90C0777}">
      <dgm:prSet custT="1"/>
      <dgm:spPr/>
      <dgm:t>
        <a:bodyPr/>
        <a:lstStyle/>
        <a:p>
          <a:endParaRPr lang="en-GB" sz="900">
            <a:latin typeface="Calibri Light" panose="020F0302020204030204" pitchFamily="34" charset="0"/>
          </a:endParaRPr>
        </a:p>
      </dgm:t>
    </dgm:pt>
    <dgm:pt modelId="{3E2B39CD-4752-4FFC-A33D-60E9A7114BC4}" type="sibTrans" cxnId="{335A0E99-19C5-4118-BC0E-7CD5E90C0777}">
      <dgm:prSet/>
      <dgm:spPr/>
      <dgm:t>
        <a:bodyPr/>
        <a:lstStyle/>
        <a:p>
          <a:endParaRPr lang="en-GB" sz="3200">
            <a:latin typeface="Calibri Light" panose="020F0302020204030204" pitchFamily="34" charset="0"/>
          </a:endParaRPr>
        </a:p>
      </dgm:t>
    </dgm:pt>
    <dgm:pt modelId="{DED0F39B-3123-4335-A498-2AF4D69E1113}">
      <dgm:prSet phldrT="[Text]" custT="1"/>
      <dgm:spPr/>
      <dgm:t>
        <a:bodyPr anchor="ctr"/>
        <a:lstStyle/>
        <a:p>
          <a:r>
            <a:rPr lang="en-GB" sz="1600" b="1" dirty="0">
              <a:latin typeface="Calibri Light" panose="020F0302020204030204" pitchFamily="34" charset="0"/>
            </a:rPr>
            <a:t>Cancer</a:t>
          </a:r>
        </a:p>
      </dgm:t>
    </dgm:pt>
    <dgm:pt modelId="{FE235F8C-2092-4A4D-96A2-C3689EA2215E}" type="parTrans" cxnId="{0E617A7D-27A3-48AB-B5E9-9A66C760D213}">
      <dgm:prSet custT="1"/>
      <dgm:spPr/>
      <dgm:t>
        <a:bodyPr/>
        <a:lstStyle/>
        <a:p>
          <a:endParaRPr lang="en-GB" sz="900">
            <a:latin typeface="Calibri Light" panose="020F0302020204030204" pitchFamily="34" charset="0"/>
          </a:endParaRPr>
        </a:p>
      </dgm:t>
    </dgm:pt>
    <dgm:pt modelId="{584ED43A-6904-4FF1-99EB-33E92E5A7BB4}" type="sibTrans" cxnId="{0E617A7D-27A3-48AB-B5E9-9A66C760D213}">
      <dgm:prSet/>
      <dgm:spPr/>
      <dgm:t>
        <a:bodyPr/>
        <a:lstStyle/>
        <a:p>
          <a:endParaRPr lang="en-GB" sz="3200">
            <a:latin typeface="Calibri Light" panose="020F0302020204030204" pitchFamily="34" charset="0"/>
          </a:endParaRPr>
        </a:p>
      </dgm:t>
    </dgm:pt>
    <dgm:pt modelId="{BEAB5AE7-6DFC-469A-B9E1-82AB655064C1}">
      <dgm:prSet phldrT="[Text]" custT="1"/>
      <dgm:spPr/>
      <dgm:t>
        <a:bodyPr vert="vert270"/>
        <a:lstStyle/>
        <a:p>
          <a:r>
            <a:rPr lang="en-GB" sz="3600" dirty="0">
              <a:latin typeface="Calibri Light" panose="020F0302020204030204" pitchFamily="34" charset="0"/>
            </a:rPr>
            <a:t>Specialty Groups</a:t>
          </a:r>
        </a:p>
      </dgm:t>
    </dgm:pt>
    <dgm:pt modelId="{CA4D2D49-E75E-4A1A-988C-AB02370F1AC7}" type="parTrans" cxnId="{FD0D61CB-C556-4E66-96CB-A0376F974A17}">
      <dgm:prSet/>
      <dgm:spPr/>
      <dgm:t>
        <a:bodyPr/>
        <a:lstStyle/>
        <a:p>
          <a:endParaRPr lang="en-GB" sz="3200">
            <a:latin typeface="Calibri Light" panose="020F0302020204030204" pitchFamily="34" charset="0"/>
          </a:endParaRPr>
        </a:p>
      </dgm:t>
    </dgm:pt>
    <dgm:pt modelId="{9B612DF3-DC64-4958-9B89-DFC6B4DE0E4C}" type="sibTrans" cxnId="{FD0D61CB-C556-4E66-96CB-A0376F974A17}">
      <dgm:prSet/>
      <dgm:spPr/>
      <dgm:t>
        <a:bodyPr/>
        <a:lstStyle/>
        <a:p>
          <a:endParaRPr lang="en-GB" sz="3200">
            <a:latin typeface="Calibri Light" panose="020F0302020204030204" pitchFamily="34" charset="0"/>
          </a:endParaRPr>
        </a:p>
      </dgm:t>
    </dgm:pt>
    <dgm:pt modelId="{2EE29951-9136-4E6D-BD5E-DA6891B9064A}">
      <dgm:prSet phldrT="[Text]" custT="1"/>
      <dgm:spPr/>
      <dgm:t>
        <a:bodyPr anchor="ctr"/>
        <a:lstStyle/>
        <a:p>
          <a:r>
            <a:rPr lang="en-GB" sz="1600" b="1" dirty="0">
              <a:latin typeface="Calibri Light" panose="020F0302020204030204" pitchFamily="34" charset="0"/>
            </a:rPr>
            <a:t>Stroke</a:t>
          </a:r>
        </a:p>
      </dgm:t>
    </dgm:pt>
    <dgm:pt modelId="{ACB5E8B1-D4FF-435D-B392-A3A1A4FC587C}" type="parTrans" cxnId="{512270B1-CBB7-422C-9AC3-2ADDCFED8FB3}">
      <dgm:prSet custT="1"/>
      <dgm:spPr/>
      <dgm:t>
        <a:bodyPr/>
        <a:lstStyle/>
        <a:p>
          <a:endParaRPr lang="en-GB" sz="900">
            <a:latin typeface="Calibri Light" panose="020F0302020204030204" pitchFamily="34" charset="0"/>
          </a:endParaRPr>
        </a:p>
      </dgm:t>
    </dgm:pt>
    <dgm:pt modelId="{65BA375A-02CE-4DA2-B9F6-351236487059}" type="sibTrans" cxnId="{512270B1-CBB7-422C-9AC3-2ADDCFED8FB3}">
      <dgm:prSet/>
      <dgm:spPr/>
      <dgm:t>
        <a:bodyPr/>
        <a:lstStyle/>
        <a:p>
          <a:endParaRPr lang="en-GB" sz="3200">
            <a:latin typeface="Calibri Light" panose="020F0302020204030204" pitchFamily="34" charset="0"/>
          </a:endParaRPr>
        </a:p>
      </dgm:t>
    </dgm:pt>
    <dgm:pt modelId="{A598B498-D80B-4073-889A-9178FD40B1CC}">
      <dgm:prSet phldrT="[Text]" custT="1"/>
      <dgm:spPr/>
      <dgm:t>
        <a:bodyPr anchor="ctr"/>
        <a:lstStyle/>
        <a:p>
          <a:r>
            <a:rPr lang="en-GB" sz="1600" dirty="0">
              <a:latin typeface="Calibri Light" panose="020F0302020204030204" pitchFamily="34" charset="0"/>
            </a:rPr>
            <a:t>Metabolic and Endocrine</a:t>
          </a:r>
        </a:p>
      </dgm:t>
    </dgm:pt>
    <dgm:pt modelId="{BAF0A66F-4EBD-43FC-B0E7-9A84EF80A312}" type="parTrans" cxnId="{D1606235-E391-485C-B4E1-42E89680A3F6}">
      <dgm:prSet/>
      <dgm:spPr/>
      <dgm:t>
        <a:bodyPr/>
        <a:lstStyle/>
        <a:p>
          <a:endParaRPr lang="en-GB"/>
        </a:p>
      </dgm:t>
    </dgm:pt>
    <dgm:pt modelId="{F25FF807-4FBF-4B99-8A1F-C938EDF53617}" type="sibTrans" cxnId="{D1606235-E391-485C-B4E1-42E89680A3F6}">
      <dgm:prSet/>
      <dgm:spPr/>
      <dgm:t>
        <a:bodyPr/>
        <a:lstStyle/>
        <a:p>
          <a:endParaRPr lang="en-GB"/>
        </a:p>
      </dgm:t>
    </dgm:pt>
    <dgm:pt modelId="{9656CE0D-7667-4D33-9F92-F5F7FAEE649D}">
      <dgm:prSet phldrT="[Text]" custT="1"/>
      <dgm:spPr/>
      <dgm:t>
        <a:bodyPr anchor="ctr"/>
        <a:lstStyle/>
        <a:p>
          <a:r>
            <a:rPr lang="en-GB" sz="1600" b="1" dirty="0">
              <a:latin typeface="Calibri Light" panose="020F0302020204030204" pitchFamily="34" charset="0"/>
            </a:rPr>
            <a:t>Reproductive Health</a:t>
          </a:r>
        </a:p>
      </dgm:t>
    </dgm:pt>
    <dgm:pt modelId="{C7D0B57C-CF3F-47AE-B111-FA8FE753A9F1}" type="parTrans" cxnId="{4727A431-56C6-437D-BB35-71F20752F905}">
      <dgm:prSet/>
      <dgm:spPr/>
      <dgm:t>
        <a:bodyPr/>
        <a:lstStyle/>
        <a:p>
          <a:endParaRPr lang="en-GB"/>
        </a:p>
      </dgm:t>
    </dgm:pt>
    <dgm:pt modelId="{6E64C916-9825-4DD5-B763-FCD137450E3F}" type="sibTrans" cxnId="{4727A431-56C6-437D-BB35-71F20752F905}">
      <dgm:prSet/>
      <dgm:spPr/>
      <dgm:t>
        <a:bodyPr/>
        <a:lstStyle/>
        <a:p>
          <a:endParaRPr lang="en-GB"/>
        </a:p>
      </dgm:t>
    </dgm:pt>
    <dgm:pt modelId="{6FAB5577-0C7F-460F-94D4-0E8226AD5606}">
      <dgm:prSet phldrT="[Text]" custT="1"/>
      <dgm:spPr/>
      <dgm:t>
        <a:bodyPr anchor="ctr"/>
        <a:lstStyle/>
        <a:p>
          <a:r>
            <a:rPr lang="en-GB" sz="1600" b="1" dirty="0">
              <a:latin typeface="Calibri Light" panose="020F0302020204030204" pitchFamily="34" charset="0"/>
            </a:rPr>
            <a:t>Musculoskeletal Health</a:t>
          </a:r>
        </a:p>
      </dgm:t>
    </dgm:pt>
    <dgm:pt modelId="{50883838-40CF-48D2-9DF9-5DEBD45245F8}" type="parTrans" cxnId="{36066E14-42C3-4110-A276-540213BDD8AA}">
      <dgm:prSet/>
      <dgm:spPr/>
      <dgm:t>
        <a:bodyPr/>
        <a:lstStyle/>
        <a:p>
          <a:endParaRPr lang="en-GB"/>
        </a:p>
      </dgm:t>
    </dgm:pt>
    <dgm:pt modelId="{16B21A9A-5CB5-4E19-B014-6496D0E2E60A}" type="sibTrans" cxnId="{36066E14-42C3-4110-A276-540213BDD8AA}">
      <dgm:prSet/>
      <dgm:spPr/>
      <dgm:t>
        <a:bodyPr/>
        <a:lstStyle/>
        <a:p>
          <a:endParaRPr lang="en-GB"/>
        </a:p>
      </dgm:t>
    </dgm:pt>
    <dgm:pt modelId="{0046E83A-1B17-4EBC-A9C6-9AA6C5E54247}">
      <dgm:prSet phldrT="[Text]" custT="1"/>
      <dgm:spPr/>
      <dgm:t>
        <a:bodyPr anchor="ctr"/>
        <a:lstStyle/>
        <a:p>
          <a:r>
            <a:rPr lang="en-GB" sz="1600" dirty="0">
              <a:latin typeface="Calibri Light" panose="020F0302020204030204" pitchFamily="34" charset="0"/>
            </a:rPr>
            <a:t>Age and Ageing</a:t>
          </a:r>
          <a:endParaRPr lang="en-GB" dirty="0"/>
        </a:p>
      </dgm:t>
    </dgm:pt>
    <dgm:pt modelId="{CB3F2091-308A-411D-B503-3D2A9C8792F3}" type="parTrans" cxnId="{AC8158F3-0B8D-4E1A-9743-94B4EF1EFCED}">
      <dgm:prSet/>
      <dgm:spPr/>
      <dgm:t>
        <a:bodyPr/>
        <a:lstStyle/>
        <a:p>
          <a:endParaRPr lang="en-GB"/>
        </a:p>
      </dgm:t>
    </dgm:pt>
    <dgm:pt modelId="{B37B0C73-46B5-4231-BBBD-3203D5EC8CA3}" type="sibTrans" cxnId="{AC8158F3-0B8D-4E1A-9743-94B4EF1EFCED}">
      <dgm:prSet/>
      <dgm:spPr/>
      <dgm:t>
        <a:bodyPr/>
        <a:lstStyle/>
        <a:p>
          <a:endParaRPr lang="en-GB"/>
        </a:p>
      </dgm:t>
    </dgm:pt>
    <dgm:pt modelId="{C39DEB45-4708-478F-8923-3E04AAA082D6}" type="pres">
      <dgm:prSet presAssocID="{2EE64853-C310-4629-B2A0-513B8C053D3D}" presName="vert0" presStyleCnt="0">
        <dgm:presLayoutVars>
          <dgm:dir/>
          <dgm:animOne val="branch"/>
          <dgm:animLvl val="lvl"/>
        </dgm:presLayoutVars>
      </dgm:prSet>
      <dgm:spPr/>
      <dgm:t>
        <a:bodyPr/>
        <a:lstStyle/>
        <a:p>
          <a:endParaRPr lang="en-GB"/>
        </a:p>
      </dgm:t>
    </dgm:pt>
    <dgm:pt modelId="{FDA33253-D250-4C1A-99E7-ACC75F8E8E01}" type="pres">
      <dgm:prSet presAssocID="{606AAA3D-9ADA-425F-99F3-EA8350204D37}" presName="thickLine" presStyleLbl="alignNode1" presStyleIdx="0" presStyleCnt="2"/>
      <dgm:spPr/>
    </dgm:pt>
    <dgm:pt modelId="{06673A4F-DF1E-42F8-95AF-716184E1D0C3}" type="pres">
      <dgm:prSet presAssocID="{606AAA3D-9ADA-425F-99F3-EA8350204D37}" presName="horz1" presStyleCnt="0"/>
      <dgm:spPr/>
    </dgm:pt>
    <dgm:pt modelId="{D6B92CF7-257F-4435-AF7F-91A52E7D644F}" type="pres">
      <dgm:prSet presAssocID="{606AAA3D-9ADA-425F-99F3-EA8350204D37}" presName="tx1" presStyleLbl="revTx" presStyleIdx="0" presStyleCnt="25"/>
      <dgm:spPr/>
      <dgm:t>
        <a:bodyPr/>
        <a:lstStyle/>
        <a:p>
          <a:endParaRPr lang="en-GB"/>
        </a:p>
      </dgm:t>
    </dgm:pt>
    <dgm:pt modelId="{3FF3D160-28EF-4E6C-91B2-49261A99D906}" type="pres">
      <dgm:prSet presAssocID="{606AAA3D-9ADA-425F-99F3-EA8350204D37}" presName="vert1" presStyleCnt="0"/>
      <dgm:spPr/>
    </dgm:pt>
    <dgm:pt modelId="{48244AA2-4F34-4009-8434-FD78439FA34D}" type="pres">
      <dgm:prSet presAssocID="{DED0F39B-3123-4335-A498-2AF4D69E1113}" presName="vertSpace2a" presStyleCnt="0"/>
      <dgm:spPr/>
    </dgm:pt>
    <dgm:pt modelId="{F87157E7-31F6-4400-8D80-9A6F7509B634}" type="pres">
      <dgm:prSet presAssocID="{DED0F39B-3123-4335-A498-2AF4D69E1113}" presName="horz2" presStyleCnt="0"/>
      <dgm:spPr/>
    </dgm:pt>
    <dgm:pt modelId="{23FAC58C-4399-40FA-A666-11EB4BCA3607}" type="pres">
      <dgm:prSet presAssocID="{DED0F39B-3123-4335-A498-2AF4D69E1113}" presName="horzSpace2" presStyleCnt="0"/>
      <dgm:spPr/>
    </dgm:pt>
    <dgm:pt modelId="{C946C5D8-A8A4-4D62-8F1A-3B743735D487}" type="pres">
      <dgm:prSet presAssocID="{DED0F39B-3123-4335-A498-2AF4D69E1113}" presName="tx2" presStyleLbl="revTx" presStyleIdx="1" presStyleCnt="25"/>
      <dgm:spPr/>
      <dgm:t>
        <a:bodyPr/>
        <a:lstStyle/>
        <a:p>
          <a:endParaRPr lang="en-GB"/>
        </a:p>
      </dgm:t>
    </dgm:pt>
    <dgm:pt modelId="{90CD5E2C-4F57-4C51-8E71-60EC2ADF56B4}" type="pres">
      <dgm:prSet presAssocID="{DED0F39B-3123-4335-A498-2AF4D69E1113}" presName="vert2" presStyleCnt="0"/>
      <dgm:spPr/>
    </dgm:pt>
    <dgm:pt modelId="{094FC75D-2FD2-4BA1-B048-6E822A507C10}" type="pres">
      <dgm:prSet presAssocID="{72562712-DD5B-44D2-95D8-215894544AF9}" presName="horz3" presStyleCnt="0"/>
      <dgm:spPr/>
    </dgm:pt>
    <dgm:pt modelId="{19FE5525-4E2C-4B60-89EE-8D7DE08E7D1E}" type="pres">
      <dgm:prSet presAssocID="{72562712-DD5B-44D2-95D8-215894544AF9}" presName="horzSpace3" presStyleCnt="0"/>
      <dgm:spPr/>
    </dgm:pt>
    <dgm:pt modelId="{F1912B6D-A8DF-476E-9B33-262A94C0A1F1}" type="pres">
      <dgm:prSet presAssocID="{72562712-DD5B-44D2-95D8-215894544AF9}" presName="tx3" presStyleLbl="revTx" presStyleIdx="2" presStyleCnt="25"/>
      <dgm:spPr/>
      <dgm:t>
        <a:bodyPr/>
        <a:lstStyle/>
        <a:p>
          <a:endParaRPr lang="en-GB"/>
        </a:p>
      </dgm:t>
    </dgm:pt>
    <dgm:pt modelId="{0B4588FD-722A-4B74-A4C5-BF51FF3644CD}" type="pres">
      <dgm:prSet presAssocID="{72562712-DD5B-44D2-95D8-215894544AF9}" presName="vert3" presStyleCnt="0"/>
      <dgm:spPr/>
    </dgm:pt>
    <dgm:pt modelId="{26F08E7A-1E06-4068-8FC6-2748D7576ED2}" type="pres">
      <dgm:prSet presAssocID="{DF71DD7A-00C7-4001-A371-1FF727B86FE9}" presName="horz4" presStyleCnt="0"/>
      <dgm:spPr/>
    </dgm:pt>
    <dgm:pt modelId="{6E167A82-F933-482E-9F29-1C56FB0E0380}" type="pres">
      <dgm:prSet presAssocID="{DF71DD7A-00C7-4001-A371-1FF727B86FE9}" presName="horzSpace4" presStyleCnt="0"/>
      <dgm:spPr/>
    </dgm:pt>
    <dgm:pt modelId="{4497DA61-E888-478C-834C-FCA2A7EE6CF1}" type="pres">
      <dgm:prSet presAssocID="{DF71DD7A-00C7-4001-A371-1FF727B86FE9}" presName="tx4" presStyleLbl="revTx" presStyleIdx="3" presStyleCnt="25">
        <dgm:presLayoutVars>
          <dgm:bulletEnabled val="1"/>
        </dgm:presLayoutVars>
      </dgm:prSet>
      <dgm:spPr/>
      <dgm:t>
        <a:bodyPr/>
        <a:lstStyle/>
        <a:p>
          <a:endParaRPr lang="en-GB"/>
        </a:p>
      </dgm:t>
    </dgm:pt>
    <dgm:pt modelId="{8D64C95D-2C20-4560-B4F1-9D4F83E3678F}" type="pres">
      <dgm:prSet presAssocID="{DED0F39B-3123-4335-A498-2AF4D69E1113}" presName="thinLine2b" presStyleLbl="callout" presStyleIdx="0" presStyleCnt="9"/>
      <dgm:spPr/>
    </dgm:pt>
    <dgm:pt modelId="{2C2ADBBC-12C0-48FE-AB18-F3395332FD94}" type="pres">
      <dgm:prSet presAssocID="{DED0F39B-3123-4335-A498-2AF4D69E1113}" presName="vertSpace2b" presStyleCnt="0"/>
      <dgm:spPr/>
    </dgm:pt>
    <dgm:pt modelId="{A5D39A1C-9636-48A2-9DF5-B1DC23B7E2FF}" type="pres">
      <dgm:prSet presAssocID="{20899FA1-31A4-496A-9564-914621C16186}" presName="horz2" presStyleCnt="0"/>
      <dgm:spPr/>
    </dgm:pt>
    <dgm:pt modelId="{3FF8ACA2-8D8E-438D-AC6F-34B4A886ECE7}" type="pres">
      <dgm:prSet presAssocID="{20899FA1-31A4-496A-9564-914621C16186}" presName="horzSpace2" presStyleCnt="0"/>
      <dgm:spPr/>
    </dgm:pt>
    <dgm:pt modelId="{A7DE51CE-88A8-46BB-8933-32D19FE1F0CD}" type="pres">
      <dgm:prSet presAssocID="{20899FA1-31A4-496A-9564-914621C16186}" presName="tx2" presStyleLbl="revTx" presStyleIdx="4" presStyleCnt="25"/>
      <dgm:spPr/>
      <dgm:t>
        <a:bodyPr/>
        <a:lstStyle/>
        <a:p>
          <a:endParaRPr lang="en-GB"/>
        </a:p>
      </dgm:t>
    </dgm:pt>
    <dgm:pt modelId="{185BD323-7BE3-4583-BD3E-797A95B4C924}" type="pres">
      <dgm:prSet presAssocID="{20899FA1-31A4-496A-9564-914621C16186}" presName="vert2" presStyleCnt="0"/>
      <dgm:spPr/>
    </dgm:pt>
    <dgm:pt modelId="{BE3910B9-A004-4F05-A168-E1CE16B638A9}" type="pres">
      <dgm:prSet presAssocID="{708791E3-09C2-459B-BC25-5405CC7AAE60}" presName="horz3" presStyleCnt="0"/>
      <dgm:spPr/>
    </dgm:pt>
    <dgm:pt modelId="{3BDE0F14-836A-48BF-B31B-AA8CC2EF28CF}" type="pres">
      <dgm:prSet presAssocID="{708791E3-09C2-459B-BC25-5405CC7AAE60}" presName="horzSpace3" presStyleCnt="0"/>
      <dgm:spPr/>
    </dgm:pt>
    <dgm:pt modelId="{63746809-0496-4568-9037-1FE980A5A9A9}" type="pres">
      <dgm:prSet presAssocID="{708791E3-09C2-459B-BC25-5405CC7AAE60}" presName="tx3" presStyleLbl="revTx" presStyleIdx="5" presStyleCnt="25"/>
      <dgm:spPr/>
      <dgm:t>
        <a:bodyPr/>
        <a:lstStyle/>
        <a:p>
          <a:endParaRPr lang="en-GB"/>
        </a:p>
      </dgm:t>
    </dgm:pt>
    <dgm:pt modelId="{4DFB21FA-91B0-4A37-B933-610AA452EF62}" type="pres">
      <dgm:prSet presAssocID="{708791E3-09C2-459B-BC25-5405CC7AAE60}" presName="vert3" presStyleCnt="0"/>
      <dgm:spPr/>
    </dgm:pt>
    <dgm:pt modelId="{B8D66454-A772-4854-B029-3E0ABA9CA7C9}" type="pres">
      <dgm:prSet presAssocID="{D17D9EC9-D591-4C4C-B5E3-1CD4A5C8D446}" presName="horz4" presStyleCnt="0"/>
      <dgm:spPr/>
    </dgm:pt>
    <dgm:pt modelId="{6BF1326A-7D99-40DF-9B63-C115665F8301}" type="pres">
      <dgm:prSet presAssocID="{D17D9EC9-D591-4C4C-B5E3-1CD4A5C8D446}" presName="horzSpace4" presStyleCnt="0"/>
      <dgm:spPr/>
    </dgm:pt>
    <dgm:pt modelId="{E69708D7-E8D1-4637-8848-4BE19E23DD05}" type="pres">
      <dgm:prSet presAssocID="{D17D9EC9-D591-4C4C-B5E3-1CD4A5C8D446}" presName="tx4" presStyleLbl="revTx" presStyleIdx="6" presStyleCnt="25">
        <dgm:presLayoutVars>
          <dgm:bulletEnabled val="1"/>
        </dgm:presLayoutVars>
      </dgm:prSet>
      <dgm:spPr/>
      <dgm:t>
        <a:bodyPr/>
        <a:lstStyle/>
        <a:p>
          <a:endParaRPr lang="en-GB"/>
        </a:p>
      </dgm:t>
    </dgm:pt>
    <dgm:pt modelId="{5C5FFA46-9E35-42B3-9F9F-E0507968930B}" type="pres">
      <dgm:prSet presAssocID="{20899FA1-31A4-496A-9564-914621C16186}" presName="thinLine2b" presStyleLbl="callout" presStyleIdx="1" presStyleCnt="9"/>
      <dgm:spPr/>
    </dgm:pt>
    <dgm:pt modelId="{C53CA7FD-AE90-4F7D-91F7-D14F17EED9D2}" type="pres">
      <dgm:prSet presAssocID="{20899FA1-31A4-496A-9564-914621C16186}" presName="vertSpace2b" presStyleCnt="0"/>
      <dgm:spPr/>
    </dgm:pt>
    <dgm:pt modelId="{3B31D6F3-E202-4068-AD52-9BECB13F0B8C}" type="pres">
      <dgm:prSet presAssocID="{2EE29951-9136-4E6D-BD5E-DA6891B9064A}" presName="horz2" presStyleCnt="0"/>
      <dgm:spPr/>
    </dgm:pt>
    <dgm:pt modelId="{988DD35B-CD58-42A9-9065-D78BCBC96AB0}" type="pres">
      <dgm:prSet presAssocID="{2EE29951-9136-4E6D-BD5E-DA6891B9064A}" presName="horzSpace2" presStyleCnt="0"/>
      <dgm:spPr/>
    </dgm:pt>
    <dgm:pt modelId="{6AE070DB-4C89-4205-825D-54A3EE2EFBC0}" type="pres">
      <dgm:prSet presAssocID="{2EE29951-9136-4E6D-BD5E-DA6891B9064A}" presName="tx2" presStyleLbl="revTx" presStyleIdx="7" presStyleCnt="25"/>
      <dgm:spPr/>
      <dgm:t>
        <a:bodyPr/>
        <a:lstStyle/>
        <a:p>
          <a:endParaRPr lang="en-GB"/>
        </a:p>
      </dgm:t>
    </dgm:pt>
    <dgm:pt modelId="{1E0A9568-3978-4767-AAF6-6C238815B0D2}" type="pres">
      <dgm:prSet presAssocID="{2EE29951-9136-4E6D-BD5E-DA6891B9064A}" presName="vert2" presStyleCnt="0"/>
      <dgm:spPr/>
    </dgm:pt>
    <dgm:pt modelId="{8F9A3B83-3C74-42B7-84A1-0541FA5DB71B}" type="pres">
      <dgm:prSet presAssocID="{2EE29951-9136-4E6D-BD5E-DA6891B9064A}" presName="thinLine2b" presStyleLbl="callout" presStyleIdx="2" presStyleCnt="9"/>
      <dgm:spPr/>
    </dgm:pt>
    <dgm:pt modelId="{66B4583C-2DE6-46A7-AED2-EE237BD93915}" type="pres">
      <dgm:prSet presAssocID="{2EE29951-9136-4E6D-BD5E-DA6891B9064A}" presName="vertSpace2b" presStyleCnt="0"/>
      <dgm:spPr/>
    </dgm:pt>
    <dgm:pt modelId="{A561A703-ACAC-4501-A114-7445BD55137A}" type="pres">
      <dgm:prSet presAssocID="{BEAB5AE7-6DFC-469A-B9E1-82AB655064C1}" presName="thickLine" presStyleLbl="alignNode1" presStyleIdx="1" presStyleCnt="2"/>
      <dgm:spPr/>
    </dgm:pt>
    <dgm:pt modelId="{BC5669B8-1287-4DDA-BFBA-A8387DB41945}" type="pres">
      <dgm:prSet presAssocID="{BEAB5AE7-6DFC-469A-B9E1-82AB655064C1}" presName="horz1" presStyleCnt="0"/>
      <dgm:spPr/>
    </dgm:pt>
    <dgm:pt modelId="{1E778082-3A17-49F3-8F18-B7594D5540DE}" type="pres">
      <dgm:prSet presAssocID="{BEAB5AE7-6DFC-469A-B9E1-82AB655064C1}" presName="tx1" presStyleLbl="revTx" presStyleIdx="8" presStyleCnt="25"/>
      <dgm:spPr/>
      <dgm:t>
        <a:bodyPr/>
        <a:lstStyle/>
        <a:p>
          <a:endParaRPr lang="en-GB"/>
        </a:p>
      </dgm:t>
    </dgm:pt>
    <dgm:pt modelId="{DBE5CE1E-2862-4FD0-9C3B-0ED3F196B2CF}" type="pres">
      <dgm:prSet presAssocID="{BEAB5AE7-6DFC-469A-B9E1-82AB655064C1}" presName="vert1" presStyleCnt="0"/>
      <dgm:spPr/>
    </dgm:pt>
    <dgm:pt modelId="{032C2F0D-DEFB-4601-9E7C-ECFCC2DF0009}" type="pres">
      <dgm:prSet presAssocID="{D7D0ED50-317C-4894-A49E-55E2F0273B47}" presName="vertSpace2a" presStyleCnt="0"/>
      <dgm:spPr/>
    </dgm:pt>
    <dgm:pt modelId="{22468CA9-207D-474C-975D-1BB15F4BED41}" type="pres">
      <dgm:prSet presAssocID="{D7D0ED50-317C-4894-A49E-55E2F0273B47}" presName="horz2" presStyleCnt="0"/>
      <dgm:spPr/>
    </dgm:pt>
    <dgm:pt modelId="{DEE2BEFB-52B5-4E79-AEF5-A2A875CD4C5A}" type="pres">
      <dgm:prSet presAssocID="{D7D0ED50-317C-4894-A49E-55E2F0273B47}" presName="horzSpace2" presStyleCnt="0"/>
      <dgm:spPr/>
    </dgm:pt>
    <dgm:pt modelId="{EDC714B3-52A4-4D87-83FF-6E6DC1DEBE01}" type="pres">
      <dgm:prSet presAssocID="{D7D0ED50-317C-4894-A49E-55E2F0273B47}" presName="tx2" presStyleLbl="revTx" presStyleIdx="9" presStyleCnt="25"/>
      <dgm:spPr/>
      <dgm:t>
        <a:bodyPr/>
        <a:lstStyle/>
        <a:p>
          <a:endParaRPr lang="en-GB"/>
        </a:p>
      </dgm:t>
    </dgm:pt>
    <dgm:pt modelId="{6414FC4F-55E3-49CF-801A-F3B3CCA5309A}" type="pres">
      <dgm:prSet presAssocID="{D7D0ED50-317C-4894-A49E-55E2F0273B47}" presName="vert2" presStyleCnt="0"/>
      <dgm:spPr/>
    </dgm:pt>
    <dgm:pt modelId="{8399DF5F-5516-4729-A2DE-68FB023A56A9}" type="pres">
      <dgm:prSet presAssocID="{9656CE0D-7667-4D33-9F92-F5F7FAEE649D}" presName="horz3" presStyleCnt="0"/>
      <dgm:spPr/>
    </dgm:pt>
    <dgm:pt modelId="{91CA517E-3723-48FF-925D-FDDB93E8B9B4}" type="pres">
      <dgm:prSet presAssocID="{9656CE0D-7667-4D33-9F92-F5F7FAEE649D}" presName="horzSpace3" presStyleCnt="0"/>
      <dgm:spPr/>
    </dgm:pt>
    <dgm:pt modelId="{9B3B8A24-AA42-4B51-B09C-7EFD8D493CB0}" type="pres">
      <dgm:prSet presAssocID="{9656CE0D-7667-4D33-9F92-F5F7FAEE649D}" presName="tx3" presStyleLbl="revTx" presStyleIdx="10" presStyleCnt="25"/>
      <dgm:spPr/>
      <dgm:t>
        <a:bodyPr/>
        <a:lstStyle/>
        <a:p>
          <a:endParaRPr lang="en-GB"/>
        </a:p>
      </dgm:t>
    </dgm:pt>
    <dgm:pt modelId="{D5D89B56-553A-46DF-AF07-E23BD97E77C3}" type="pres">
      <dgm:prSet presAssocID="{9656CE0D-7667-4D33-9F92-F5F7FAEE649D}" presName="vert3" presStyleCnt="0"/>
      <dgm:spPr/>
    </dgm:pt>
    <dgm:pt modelId="{77CD477C-1A73-4BCC-B885-910AA2FA8FDA}" type="pres">
      <dgm:prSet presAssocID="{6FAB5577-0C7F-460F-94D4-0E8226AD5606}" presName="horz4" presStyleCnt="0"/>
      <dgm:spPr/>
    </dgm:pt>
    <dgm:pt modelId="{30D21A6E-72A0-4BDF-917B-516E32110CBC}" type="pres">
      <dgm:prSet presAssocID="{6FAB5577-0C7F-460F-94D4-0E8226AD5606}" presName="horzSpace4" presStyleCnt="0"/>
      <dgm:spPr/>
    </dgm:pt>
    <dgm:pt modelId="{E4B4D76E-4873-400E-AB7D-742990F8863A}" type="pres">
      <dgm:prSet presAssocID="{6FAB5577-0C7F-460F-94D4-0E8226AD5606}" presName="tx4" presStyleLbl="revTx" presStyleIdx="11" presStyleCnt="25">
        <dgm:presLayoutVars>
          <dgm:bulletEnabled val="1"/>
        </dgm:presLayoutVars>
      </dgm:prSet>
      <dgm:spPr/>
      <dgm:t>
        <a:bodyPr/>
        <a:lstStyle/>
        <a:p>
          <a:endParaRPr lang="en-GB"/>
        </a:p>
      </dgm:t>
    </dgm:pt>
    <dgm:pt modelId="{62FD2F7E-3069-4795-913F-2513DE04873E}" type="pres">
      <dgm:prSet presAssocID="{D7D0ED50-317C-4894-A49E-55E2F0273B47}" presName="thinLine2b" presStyleLbl="callout" presStyleIdx="3" presStyleCnt="9"/>
      <dgm:spPr/>
    </dgm:pt>
    <dgm:pt modelId="{FC1BD920-B978-4E52-BA77-E2934117BA6E}" type="pres">
      <dgm:prSet presAssocID="{D7D0ED50-317C-4894-A49E-55E2F0273B47}" presName="vertSpace2b" presStyleCnt="0"/>
      <dgm:spPr/>
    </dgm:pt>
    <dgm:pt modelId="{89C68DF6-EDB7-4719-BD2B-29C4FE52DCAB}" type="pres">
      <dgm:prSet presAssocID="{0046E83A-1B17-4EBC-A9C6-9AA6C5E54247}" presName="horz2" presStyleCnt="0"/>
      <dgm:spPr/>
    </dgm:pt>
    <dgm:pt modelId="{69AE2B28-9B36-427B-A4EB-E10C437803F6}" type="pres">
      <dgm:prSet presAssocID="{0046E83A-1B17-4EBC-A9C6-9AA6C5E54247}" presName="horzSpace2" presStyleCnt="0"/>
      <dgm:spPr/>
    </dgm:pt>
    <dgm:pt modelId="{9DC28291-D12A-44CC-99EE-3BF940EED545}" type="pres">
      <dgm:prSet presAssocID="{0046E83A-1B17-4EBC-A9C6-9AA6C5E54247}" presName="tx2" presStyleLbl="revTx" presStyleIdx="12" presStyleCnt="25"/>
      <dgm:spPr/>
      <dgm:t>
        <a:bodyPr/>
        <a:lstStyle/>
        <a:p>
          <a:endParaRPr lang="en-GB"/>
        </a:p>
      </dgm:t>
    </dgm:pt>
    <dgm:pt modelId="{021338FF-3EC8-4315-A861-C5A91AE7CEE3}" type="pres">
      <dgm:prSet presAssocID="{0046E83A-1B17-4EBC-A9C6-9AA6C5E54247}" presName="vert2" presStyleCnt="0"/>
      <dgm:spPr/>
    </dgm:pt>
    <dgm:pt modelId="{AA9CACD1-F949-4D98-9C10-28F4412CACC3}" type="pres">
      <dgm:prSet presAssocID="{EE84D7AF-BBDD-4604-A40B-3C1F0D39B784}" presName="horz3" presStyleCnt="0"/>
      <dgm:spPr/>
    </dgm:pt>
    <dgm:pt modelId="{9F86F73F-21C0-4D13-8D37-576AB82B2110}" type="pres">
      <dgm:prSet presAssocID="{EE84D7AF-BBDD-4604-A40B-3C1F0D39B784}" presName="horzSpace3" presStyleCnt="0"/>
      <dgm:spPr/>
    </dgm:pt>
    <dgm:pt modelId="{A4377217-8C60-45DB-89B6-5C2733F51224}" type="pres">
      <dgm:prSet presAssocID="{EE84D7AF-BBDD-4604-A40B-3C1F0D39B784}" presName="tx3" presStyleLbl="revTx" presStyleIdx="13" presStyleCnt="25"/>
      <dgm:spPr/>
      <dgm:t>
        <a:bodyPr/>
        <a:lstStyle/>
        <a:p>
          <a:endParaRPr lang="en-GB"/>
        </a:p>
      </dgm:t>
    </dgm:pt>
    <dgm:pt modelId="{AC5D77E6-F829-44B6-8650-0B7DC6E7F800}" type="pres">
      <dgm:prSet presAssocID="{EE84D7AF-BBDD-4604-A40B-3C1F0D39B784}" presName="vert3" presStyleCnt="0"/>
      <dgm:spPr/>
    </dgm:pt>
    <dgm:pt modelId="{D6B01B33-771E-4F2B-A893-9C99029FD95E}" type="pres">
      <dgm:prSet presAssocID="{553E6D83-6715-4F46-A685-F651405A5DCA}" presName="horz4" presStyleCnt="0"/>
      <dgm:spPr/>
    </dgm:pt>
    <dgm:pt modelId="{D751F47B-1397-4216-952B-3ED2E07EFA25}" type="pres">
      <dgm:prSet presAssocID="{553E6D83-6715-4F46-A685-F651405A5DCA}" presName="horzSpace4" presStyleCnt="0"/>
      <dgm:spPr/>
    </dgm:pt>
    <dgm:pt modelId="{DC88A695-25FB-48B8-8F74-9EC77D673CBF}" type="pres">
      <dgm:prSet presAssocID="{553E6D83-6715-4F46-A685-F651405A5DCA}" presName="tx4" presStyleLbl="revTx" presStyleIdx="14" presStyleCnt="25">
        <dgm:presLayoutVars>
          <dgm:bulletEnabled val="1"/>
        </dgm:presLayoutVars>
      </dgm:prSet>
      <dgm:spPr/>
      <dgm:t>
        <a:bodyPr/>
        <a:lstStyle/>
        <a:p>
          <a:endParaRPr lang="en-GB"/>
        </a:p>
      </dgm:t>
    </dgm:pt>
    <dgm:pt modelId="{A5A2792B-15D7-46C2-ABD9-D0E745AD1F0C}" type="pres">
      <dgm:prSet presAssocID="{0046E83A-1B17-4EBC-A9C6-9AA6C5E54247}" presName="thinLine2b" presStyleLbl="callout" presStyleIdx="4" presStyleCnt="9"/>
      <dgm:spPr/>
    </dgm:pt>
    <dgm:pt modelId="{196747CE-0792-4E16-8C60-7038FEDBF540}" type="pres">
      <dgm:prSet presAssocID="{0046E83A-1B17-4EBC-A9C6-9AA6C5E54247}" presName="vertSpace2b" presStyleCnt="0"/>
      <dgm:spPr/>
    </dgm:pt>
    <dgm:pt modelId="{66AC269B-BFAC-46A9-ABF7-71F9B8CB16FD}" type="pres">
      <dgm:prSet presAssocID="{28F1468A-DD3C-4830-A7E5-138C5BD5D10D}" presName="horz2" presStyleCnt="0"/>
      <dgm:spPr/>
    </dgm:pt>
    <dgm:pt modelId="{61120DD1-B91F-4D09-A01C-346BEA6F6C0D}" type="pres">
      <dgm:prSet presAssocID="{28F1468A-DD3C-4830-A7E5-138C5BD5D10D}" presName="horzSpace2" presStyleCnt="0"/>
      <dgm:spPr/>
    </dgm:pt>
    <dgm:pt modelId="{64C3456E-E629-4301-8188-877D93F1EB3C}" type="pres">
      <dgm:prSet presAssocID="{28F1468A-DD3C-4830-A7E5-138C5BD5D10D}" presName="tx2" presStyleLbl="revTx" presStyleIdx="15" presStyleCnt="25"/>
      <dgm:spPr/>
      <dgm:t>
        <a:bodyPr/>
        <a:lstStyle/>
        <a:p>
          <a:endParaRPr lang="en-GB"/>
        </a:p>
      </dgm:t>
    </dgm:pt>
    <dgm:pt modelId="{AFED8110-EC0F-4DE7-8B1F-2F333B8823B8}" type="pres">
      <dgm:prSet presAssocID="{28F1468A-DD3C-4830-A7E5-138C5BD5D10D}" presName="vert2" presStyleCnt="0"/>
      <dgm:spPr/>
    </dgm:pt>
    <dgm:pt modelId="{AA779EC2-464F-49AE-8B35-48B8DAA4E686}" type="pres">
      <dgm:prSet presAssocID="{8DD79C49-EF6A-4F1B-AAE5-BCD9F3658075}" presName="horz3" presStyleCnt="0"/>
      <dgm:spPr/>
    </dgm:pt>
    <dgm:pt modelId="{0A1C9253-0351-44C4-BB66-6F36BE26EC2F}" type="pres">
      <dgm:prSet presAssocID="{8DD79C49-EF6A-4F1B-AAE5-BCD9F3658075}" presName="horzSpace3" presStyleCnt="0"/>
      <dgm:spPr/>
    </dgm:pt>
    <dgm:pt modelId="{FCC63363-5906-4697-9FBA-C1CD15EBA5F2}" type="pres">
      <dgm:prSet presAssocID="{8DD79C49-EF6A-4F1B-AAE5-BCD9F3658075}" presName="tx3" presStyleLbl="revTx" presStyleIdx="16" presStyleCnt="25"/>
      <dgm:spPr/>
      <dgm:t>
        <a:bodyPr/>
        <a:lstStyle/>
        <a:p>
          <a:endParaRPr lang="en-GB"/>
        </a:p>
      </dgm:t>
    </dgm:pt>
    <dgm:pt modelId="{1A46A53D-564C-434E-B459-9B62991AFA65}" type="pres">
      <dgm:prSet presAssocID="{8DD79C49-EF6A-4F1B-AAE5-BCD9F3658075}" presName="vert3" presStyleCnt="0"/>
      <dgm:spPr/>
    </dgm:pt>
    <dgm:pt modelId="{4D350FBA-1E91-4192-81BE-F31650249E8D}" type="pres">
      <dgm:prSet presAssocID="{3EE8B67A-AFE1-47A4-8F08-40978F367EC7}" presName="horz4" presStyleCnt="0"/>
      <dgm:spPr/>
    </dgm:pt>
    <dgm:pt modelId="{A7D40EDE-ADFF-479F-960B-F582C0B0721F}" type="pres">
      <dgm:prSet presAssocID="{3EE8B67A-AFE1-47A4-8F08-40978F367EC7}" presName="horzSpace4" presStyleCnt="0"/>
      <dgm:spPr/>
    </dgm:pt>
    <dgm:pt modelId="{C4A0B58F-B1F8-4BD8-846E-30C53E1099E2}" type="pres">
      <dgm:prSet presAssocID="{3EE8B67A-AFE1-47A4-8F08-40978F367EC7}" presName="tx4" presStyleLbl="revTx" presStyleIdx="17" presStyleCnt="25">
        <dgm:presLayoutVars>
          <dgm:bulletEnabled val="1"/>
        </dgm:presLayoutVars>
      </dgm:prSet>
      <dgm:spPr/>
      <dgm:t>
        <a:bodyPr/>
        <a:lstStyle/>
        <a:p>
          <a:endParaRPr lang="en-GB"/>
        </a:p>
      </dgm:t>
    </dgm:pt>
    <dgm:pt modelId="{C4D4F785-D87F-45F0-ABC4-E9CE73C3014F}" type="pres">
      <dgm:prSet presAssocID="{28F1468A-DD3C-4830-A7E5-138C5BD5D10D}" presName="thinLine2b" presStyleLbl="callout" presStyleIdx="5" presStyleCnt="9"/>
      <dgm:spPr/>
    </dgm:pt>
    <dgm:pt modelId="{C99C05DC-1673-4A6E-91E4-CF3AFFA35558}" type="pres">
      <dgm:prSet presAssocID="{28F1468A-DD3C-4830-A7E5-138C5BD5D10D}" presName="vertSpace2b" presStyleCnt="0"/>
      <dgm:spPr/>
    </dgm:pt>
    <dgm:pt modelId="{177AEF9C-0364-4F0E-B463-5FDD8A96850D}" type="pres">
      <dgm:prSet presAssocID="{2B67B2D6-14DF-480F-8880-40242A7F3616}" presName="horz2" presStyleCnt="0"/>
      <dgm:spPr/>
    </dgm:pt>
    <dgm:pt modelId="{959D6DEC-E74C-4BB9-8E3E-EF43C5864C4C}" type="pres">
      <dgm:prSet presAssocID="{2B67B2D6-14DF-480F-8880-40242A7F3616}" presName="horzSpace2" presStyleCnt="0"/>
      <dgm:spPr/>
    </dgm:pt>
    <dgm:pt modelId="{639A7BFC-2DDA-4756-AB42-C665E174FF2F}" type="pres">
      <dgm:prSet presAssocID="{2B67B2D6-14DF-480F-8880-40242A7F3616}" presName="tx2" presStyleLbl="revTx" presStyleIdx="18" presStyleCnt="25"/>
      <dgm:spPr/>
      <dgm:t>
        <a:bodyPr/>
        <a:lstStyle/>
        <a:p>
          <a:endParaRPr lang="en-GB"/>
        </a:p>
      </dgm:t>
    </dgm:pt>
    <dgm:pt modelId="{AF5DE1E3-032F-415B-AA1A-FDE495CFE4D2}" type="pres">
      <dgm:prSet presAssocID="{2B67B2D6-14DF-480F-8880-40242A7F3616}" presName="vert2" presStyleCnt="0"/>
      <dgm:spPr/>
    </dgm:pt>
    <dgm:pt modelId="{0FAC0F33-88DD-4135-A3C6-41025F50A480}" type="pres">
      <dgm:prSet presAssocID="{CBCC9F74-4246-4CC8-9389-A9059F829BDB}" presName="horz3" presStyleCnt="0"/>
      <dgm:spPr/>
    </dgm:pt>
    <dgm:pt modelId="{D387583E-D8AC-4610-93C5-F136D5DF025F}" type="pres">
      <dgm:prSet presAssocID="{CBCC9F74-4246-4CC8-9389-A9059F829BDB}" presName="horzSpace3" presStyleCnt="0"/>
      <dgm:spPr/>
    </dgm:pt>
    <dgm:pt modelId="{1BB8E595-E40D-4836-A85F-4FCE56B83019}" type="pres">
      <dgm:prSet presAssocID="{CBCC9F74-4246-4CC8-9389-A9059F829BDB}" presName="tx3" presStyleLbl="revTx" presStyleIdx="19" presStyleCnt="25"/>
      <dgm:spPr/>
      <dgm:t>
        <a:bodyPr/>
        <a:lstStyle/>
        <a:p>
          <a:endParaRPr lang="en-GB"/>
        </a:p>
      </dgm:t>
    </dgm:pt>
    <dgm:pt modelId="{AA21628A-1C6B-41F5-AA3D-72FB8EC65EEE}" type="pres">
      <dgm:prSet presAssocID="{CBCC9F74-4246-4CC8-9389-A9059F829BDB}" presName="vert3" presStyleCnt="0"/>
      <dgm:spPr/>
    </dgm:pt>
    <dgm:pt modelId="{EC551718-12B9-4C44-A81A-B2A3CCA368AF}" type="pres">
      <dgm:prSet presAssocID="{A598B498-D80B-4073-889A-9178FD40B1CC}" presName="horz4" presStyleCnt="0"/>
      <dgm:spPr/>
    </dgm:pt>
    <dgm:pt modelId="{21DC5954-AAB9-49BE-91B7-2ACF94F7911B}" type="pres">
      <dgm:prSet presAssocID="{A598B498-D80B-4073-889A-9178FD40B1CC}" presName="horzSpace4" presStyleCnt="0"/>
      <dgm:spPr/>
    </dgm:pt>
    <dgm:pt modelId="{1DDB9256-FFBC-4A94-9F88-DA5960A8EDC8}" type="pres">
      <dgm:prSet presAssocID="{A598B498-D80B-4073-889A-9178FD40B1CC}" presName="tx4" presStyleLbl="revTx" presStyleIdx="20" presStyleCnt="25">
        <dgm:presLayoutVars>
          <dgm:bulletEnabled val="1"/>
        </dgm:presLayoutVars>
      </dgm:prSet>
      <dgm:spPr/>
      <dgm:t>
        <a:bodyPr/>
        <a:lstStyle/>
        <a:p>
          <a:endParaRPr lang="en-GB"/>
        </a:p>
      </dgm:t>
    </dgm:pt>
    <dgm:pt modelId="{1F50A523-08E9-4551-900A-CEBBEA1C8827}" type="pres">
      <dgm:prSet presAssocID="{2B67B2D6-14DF-480F-8880-40242A7F3616}" presName="thinLine2b" presStyleLbl="callout" presStyleIdx="6" presStyleCnt="9"/>
      <dgm:spPr/>
    </dgm:pt>
    <dgm:pt modelId="{BD28EABE-9470-4705-AAD3-74A9245ADE42}" type="pres">
      <dgm:prSet presAssocID="{2B67B2D6-14DF-480F-8880-40242A7F3616}" presName="vertSpace2b" presStyleCnt="0"/>
      <dgm:spPr/>
    </dgm:pt>
    <dgm:pt modelId="{5FFFCD7A-344C-4EB5-9B72-5A630A29FAD6}" type="pres">
      <dgm:prSet presAssocID="{82D360B5-E396-43D9-B454-D38AA2E328BC}" presName="horz2" presStyleCnt="0"/>
      <dgm:spPr/>
    </dgm:pt>
    <dgm:pt modelId="{18AB76E6-2713-4C44-9944-C1FD8DCA6087}" type="pres">
      <dgm:prSet presAssocID="{82D360B5-E396-43D9-B454-D38AA2E328BC}" presName="horzSpace2" presStyleCnt="0"/>
      <dgm:spPr/>
    </dgm:pt>
    <dgm:pt modelId="{4EAD9E0F-2247-4C99-A727-0DEF5FDAAD03}" type="pres">
      <dgm:prSet presAssocID="{82D360B5-E396-43D9-B454-D38AA2E328BC}" presName="tx2" presStyleLbl="revTx" presStyleIdx="21" presStyleCnt="25"/>
      <dgm:spPr/>
      <dgm:t>
        <a:bodyPr/>
        <a:lstStyle/>
        <a:p>
          <a:endParaRPr lang="en-GB"/>
        </a:p>
      </dgm:t>
    </dgm:pt>
    <dgm:pt modelId="{DF3E1685-4F47-427E-BF28-E3B6EB389302}" type="pres">
      <dgm:prSet presAssocID="{82D360B5-E396-43D9-B454-D38AA2E328BC}" presName="vert2" presStyleCnt="0"/>
      <dgm:spPr/>
    </dgm:pt>
    <dgm:pt modelId="{96313C44-B85B-4F8B-B5E3-9D3711DCBCF0}" type="pres">
      <dgm:prSet presAssocID="{FB525C11-0B8E-442E-B193-1617EF59F97D}" presName="horz3" presStyleCnt="0"/>
      <dgm:spPr/>
    </dgm:pt>
    <dgm:pt modelId="{0E020D52-B1AB-420B-AE58-3873315AF4D1}" type="pres">
      <dgm:prSet presAssocID="{FB525C11-0B8E-442E-B193-1617EF59F97D}" presName="horzSpace3" presStyleCnt="0"/>
      <dgm:spPr/>
    </dgm:pt>
    <dgm:pt modelId="{159284BE-339A-4FD8-9788-6CAF5165607B}" type="pres">
      <dgm:prSet presAssocID="{FB525C11-0B8E-442E-B193-1617EF59F97D}" presName="tx3" presStyleLbl="revTx" presStyleIdx="22" presStyleCnt="25"/>
      <dgm:spPr/>
      <dgm:t>
        <a:bodyPr/>
        <a:lstStyle/>
        <a:p>
          <a:endParaRPr lang="en-GB"/>
        </a:p>
      </dgm:t>
    </dgm:pt>
    <dgm:pt modelId="{D8CD64AC-D418-4F06-B08B-5A474272FE63}" type="pres">
      <dgm:prSet presAssocID="{FB525C11-0B8E-442E-B193-1617EF59F97D}" presName="vert3" presStyleCnt="0"/>
      <dgm:spPr/>
    </dgm:pt>
    <dgm:pt modelId="{DBA2F2EE-52D1-4690-989D-F052A8131BFE}" type="pres">
      <dgm:prSet presAssocID="{CD34D84D-AAF9-49D5-8878-446BF1BC25B9}" presName="horz4" presStyleCnt="0"/>
      <dgm:spPr/>
    </dgm:pt>
    <dgm:pt modelId="{3180A464-E9EB-4533-843A-6C2031834588}" type="pres">
      <dgm:prSet presAssocID="{CD34D84D-AAF9-49D5-8878-446BF1BC25B9}" presName="horzSpace4" presStyleCnt="0"/>
      <dgm:spPr/>
    </dgm:pt>
    <dgm:pt modelId="{73935599-1F12-4E60-84CE-7656E20F1B60}" type="pres">
      <dgm:prSet presAssocID="{CD34D84D-AAF9-49D5-8878-446BF1BC25B9}" presName="tx4" presStyleLbl="revTx" presStyleIdx="23" presStyleCnt="25">
        <dgm:presLayoutVars>
          <dgm:bulletEnabled val="1"/>
        </dgm:presLayoutVars>
      </dgm:prSet>
      <dgm:spPr/>
      <dgm:t>
        <a:bodyPr/>
        <a:lstStyle/>
        <a:p>
          <a:endParaRPr lang="en-GB"/>
        </a:p>
      </dgm:t>
    </dgm:pt>
    <dgm:pt modelId="{4F3C1409-8860-475D-AE39-17D65D5AF15D}" type="pres">
      <dgm:prSet presAssocID="{82D360B5-E396-43D9-B454-D38AA2E328BC}" presName="thinLine2b" presStyleLbl="callout" presStyleIdx="7" presStyleCnt="9"/>
      <dgm:spPr/>
    </dgm:pt>
    <dgm:pt modelId="{A4D57A91-5BD0-4523-B3EE-0E64EFB6A73F}" type="pres">
      <dgm:prSet presAssocID="{82D360B5-E396-43D9-B454-D38AA2E328BC}" presName="vertSpace2b" presStyleCnt="0"/>
      <dgm:spPr/>
    </dgm:pt>
    <dgm:pt modelId="{F8705A23-32F1-461C-A2FD-617B237DF4AE}" type="pres">
      <dgm:prSet presAssocID="{AA9C488C-5A99-4B54-9D57-98C5ADF81246}" presName="horz2" presStyleCnt="0"/>
      <dgm:spPr/>
    </dgm:pt>
    <dgm:pt modelId="{A4617ED6-A737-40D0-B5F4-9F25BFE0DCEE}" type="pres">
      <dgm:prSet presAssocID="{AA9C488C-5A99-4B54-9D57-98C5ADF81246}" presName="horzSpace2" presStyleCnt="0"/>
      <dgm:spPr/>
    </dgm:pt>
    <dgm:pt modelId="{C251E93A-700E-46BB-BBD7-29B09B0064D7}" type="pres">
      <dgm:prSet presAssocID="{AA9C488C-5A99-4B54-9D57-98C5ADF81246}" presName="tx2" presStyleLbl="revTx" presStyleIdx="24" presStyleCnt="25"/>
      <dgm:spPr/>
      <dgm:t>
        <a:bodyPr/>
        <a:lstStyle/>
        <a:p>
          <a:endParaRPr lang="en-GB"/>
        </a:p>
      </dgm:t>
    </dgm:pt>
    <dgm:pt modelId="{741A89B1-C024-4488-8239-AA526E17D9EE}" type="pres">
      <dgm:prSet presAssocID="{AA9C488C-5A99-4B54-9D57-98C5ADF81246}" presName="vert2" presStyleCnt="0"/>
      <dgm:spPr/>
    </dgm:pt>
    <dgm:pt modelId="{A4CBB8D5-C9AD-43D2-ADDE-87094FC9A671}" type="pres">
      <dgm:prSet presAssocID="{AA9C488C-5A99-4B54-9D57-98C5ADF81246}" presName="thinLine2b" presStyleLbl="callout" presStyleIdx="8" presStyleCnt="9"/>
      <dgm:spPr/>
    </dgm:pt>
    <dgm:pt modelId="{8EB8AEC0-8837-480F-A3EB-6A21D5833194}" type="pres">
      <dgm:prSet presAssocID="{AA9C488C-5A99-4B54-9D57-98C5ADF81246}" presName="vertSpace2b" presStyleCnt="0"/>
      <dgm:spPr/>
    </dgm:pt>
  </dgm:ptLst>
  <dgm:cxnLst>
    <dgm:cxn modelId="{B4F5128E-DF82-4D3A-AD43-EB6889A5FD4A}" srcId="{BEAB5AE7-6DFC-469A-B9E1-82AB655064C1}" destId="{82D360B5-E396-43D9-B454-D38AA2E328BC}" srcOrd="4" destOrd="0" parTransId="{D30DE503-319D-4960-A206-0BA0B8856CE3}" sibTransId="{7D407F35-F715-448F-A86E-E97E33CEF2CE}"/>
    <dgm:cxn modelId="{B2A305FB-277C-4B17-BC0E-138F1EDEE73F}" type="presOf" srcId="{2EE29951-9136-4E6D-BD5E-DA6891B9064A}" destId="{6AE070DB-4C89-4205-825D-54A3EE2EFBC0}" srcOrd="0" destOrd="0" presId="urn:microsoft.com/office/officeart/2008/layout/LinedList"/>
    <dgm:cxn modelId="{78012D49-2C0F-4D96-8DA1-17762DB9B589}" srcId="{8DD79C49-EF6A-4F1B-AAE5-BCD9F3658075}" destId="{3EE8B67A-AFE1-47A4-8F08-40978F367EC7}" srcOrd="0" destOrd="0" parTransId="{A92093F2-CE90-48F2-9AC6-518029C2B684}" sibTransId="{40035250-F885-4CB1-B071-5B48B4AD8E99}"/>
    <dgm:cxn modelId="{0E617A7D-27A3-48AB-B5E9-9A66C760D213}" srcId="{606AAA3D-9ADA-425F-99F3-EA8350204D37}" destId="{DED0F39B-3123-4335-A498-2AF4D69E1113}" srcOrd="0" destOrd="0" parTransId="{FE235F8C-2092-4A4D-96A2-C3689EA2215E}" sibTransId="{584ED43A-6904-4FF1-99EB-33E92E5A7BB4}"/>
    <dgm:cxn modelId="{7CF9343F-D881-441D-A264-13E2AE2B3EE1}" type="presOf" srcId="{DED0F39B-3123-4335-A498-2AF4D69E1113}" destId="{C946C5D8-A8A4-4D62-8F1A-3B743735D487}" srcOrd="0" destOrd="0" presId="urn:microsoft.com/office/officeart/2008/layout/LinedList"/>
    <dgm:cxn modelId="{6F7A60B5-ACE4-433E-9FA1-F0A89C02AC54}" srcId="{DED0F39B-3123-4335-A498-2AF4D69E1113}" destId="{72562712-DD5B-44D2-95D8-215894544AF9}" srcOrd="0" destOrd="0" parTransId="{2B045BA3-1609-4431-A067-57AD17A8F834}" sibTransId="{66079870-7A2A-4DBF-A5CE-31F3030F1F29}"/>
    <dgm:cxn modelId="{5788A32D-328C-4922-8139-07BA8342E11B}" type="presOf" srcId="{72562712-DD5B-44D2-95D8-215894544AF9}" destId="{F1912B6D-A8DF-476E-9B33-262A94C0A1F1}" srcOrd="0" destOrd="0" presId="urn:microsoft.com/office/officeart/2008/layout/LinedList"/>
    <dgm:cxn modelId="{39A8F9B1-8D75-498C-8BF2-949F8DB75AA5}" type="presOf" srcId="{FB525C11-0B8E-442E-B193-1617EF59F97D}" destId="{159284BE-339A-4FD8-9788-6CAF5165607B}" srcOrd="0" destOrd="0" presId="urn:microsoft.com/office/officeart/2008/layout/LinedList"/>
    <dgm:cxn modelId="{59E771B8-BECF-41BA-91B8-7581375EDD2E}" srcId="{28F1468A-DD3C-4830-A7E5-138C5BD5D10D}" destId="{8DD79C49-EF6A-4F1B-AAE5-BCD9F3658075}" srcOrd="0" destOrd="0" parTransId="{15FD1976-9518-4095-8DE2-B5F47E210F7D}" sibTransId="{6E92AE96-1913-49FD-879F-597A390F53D4}"/>
    <dgm:cxn modelId="{3F9A6D28-2C01-48FE-9476-CD77FB8DA0B5}" type="presOf" srcId="{AA9C488C-5A99-4B54-9D57-98C5ADF81246}" destId="{C251E93A-700E-46BB-BBD7-29B09B0064D7}" srcOrd="0" destOrd="0" presId="urn:microsoft.com/office/officeart/2008/layout/LinedList"/>
    <dgm:cxn modelId="{D3CF914D-D7C6-4706-B57E-B583EC05888E}" type="presOf" srcId="{606AAA3D-9ADA-425F-99F3-EA8350204D37}" destId="{D6B92CF7-257F-4435-AF7F-91A52E7D644F}" srcOrd="0" destOrd="0" presId="urn:microsoft.com/office/officeart/2008/layout/LinedList"/>
    <dgm:cxn modelId="{014D7726-8EDF-40B6-A9FC-C8DD8441FF02}" srcId="{708791E3-09C2-459B-BC25-5405CC7AAE60}" destId="{D17D9EC9-D591-4C4C-B5E3-1CD4A5C8D446}" srcOrd="0" destOrd="0" parTransId="{00F7C745-EEE0-47EE-BD98-AEB9CBEBC1A5}" sibTransId="{39558D68-6541-411A-B3F0-5F10EAB88D66}"/>
    <dgm:cxn modelId="{E982228F-F3F6-4C20-AB1D-50C4C13DE8E0}" srcId="{BEAB5AE7-6DFC-469A-B9E1-82AB655064C1}" destId="{AA9C488C-5A99-4B54-9D57-98C5ADF81246}" srcOrd="5" destOrd="0" parTransId="{35C4B422-1BC9-44E0-8AB2-9E6D2350895B}" sibTransId="{4523F69D-C9DB-4F0A-9759-C5A2ADF989D0}"/>
    <dgm:cxn modelId="{890DE655-B26D-42EC-BD8B-47F6386DA82B}" type="presOf" srcId="{A598B498-D80B-4073-889A-9178FD40B1CC}" destId="{1DDB9256-FFBC-4A94-9F88-DA5960A8EDC8}" srcOrd="0" destOrd="0" presId="urn:microsoft.com/office/officeart/2008/layout/LinedList"/>
    <dgm:cxn modelId="{900E17D5-6441-4E98-BE3E-F8E396929568}" srcId="{2EE64853-C310-4629-B2A0-513B8C053D3D}" destId="{606AAA3D-9ADA-425F-99F3-EA8350204D37}" srcOrd="0" destOrd="0" parTransId="{0E193F89-FC5F-478B-A107-0054DD4CE0CC}" sibTransId="{632D9FCA-1D3B-4F3D-8953-323C304091A1}"/>
    <dgm:cxn modelId="{4727A431-56C6-437D-BB35-71F20752F905}" srcId="{D7D0ED50-317C-4894-A49E-55E2F0273B47}" destId="{9656CE0D-7667-4D33-9F92-F5F7FAEE649D}" srcOrd="0" destOrd="0" parTransId="{C7D0B57C-CF3F-47AE-B111-FA8FE753A9F1}" sibTransId="{6E64C916-9825-4DD5-B763-FCD137450E3F}"/>
    <dgm:cxn modelId="{4C213F6B-F56A-451A-9A2E-1409C4CA93F8}" srcId="{EE84D7AF-BBDD-4604-A40B-3C1F0D39B784}" destId="{553E6D83-6715-4F46-A685-F651405A5DCA}" srcOrd="0" destOrd="0" parTransId="{8BDE8C79-A5EC-48E8-8964-6ECE9AE44ABC}" sibTransId="{75A1478F-50A8-42CE-A975-0D2D602B302B}"/>
    <dgm:cxn modelId="{512270B1-CBB7-422C-9AC3-2ADDCFED8FB3}" srcId="{606AAA3D-9ADA-425F-99F3-EA8350204D37}" destId="{2EE29951-9136-4E6D-BD5E-DA6891B9064A}" srcOrd="2" destOrd="0" parTransId="{ACB5E8B1-D4FF-435D-B392-A3A1A4FC587C}" sibTransId="{65BA375A-02CE-4DA2-B9F6-351236487059}"/>
    <dgm:cxn modelId="{D1606235-E391-485C-B4E1-42E89680A3F6}" srcId="{CBCC9F74-4246-4CC8-9389-A9059F829BDB}" destId="{A598B498-D80B-4073-889A-9178FD40B1CC}" srcOrd="0" destOrd="0" parTransId="{BAF0A66F-4EBD-43FC-B0E7-9A84EF80A312}" sibTransId="{F25FF807-4FBF-4B99-8A1F-C938EDF53617}"/>
    <dgm:cxn modelId="{335A0E99-19C5-4118-BC0E-7CD5E90C0777}" srcId="{BEAB5AE7-6DFC-469A-B9E1-82AB655064C1}" destId="{D7D0ED50-317C-4894-A49E-55E2F0273B47}" srcOrd="0" destOrd="0" parTransId="{966060CB-74EC-48D5-B86C-AC0762820543}" sibTransId="{3E2B39CD-4752-4FFC-A33D-60E9A7114BC4}"/>
    <dgm:cxn modelId="{585A9ADE-114E-4B9E-AB30-35584229386D}" type="presOf" srcId="{DF71DD7A-00C7-4001-A371-1FF727B86FE9}" destId="{4497DA61-E888-478C-834C-FCA2A7EE6CF1}" srcOrd="0" destOrd="0" presId="urn:microsoft.com/office/officeart/2008/layout/LinedList"/>
    <dgm:cxn modelId="{D3132936-2C36-4612-9986-E59C667CE517}" type="presOf" srcId="{28F1468A-DD3C-4830-A7E5-138C5BD5D10D}" destId="{64C3456E-E629-4301-8188-877D93F1EB3C}" srcOrd="0" destOrd="0" presId="urn:microsoft.com/office/officeart/2008/layout/LinedList"/>
    <dgm:cxn modelId="{81192A19-8A29-4314-8A08-81189058382B}" type="presOf" srcId="{D7D0ED50-317C-4894-A49E-55E2F0273B47}" destId="{EDC714B3-52A4-4D87-83FF-6E6DC1DEBE01}" srcOrd="0" destOrd="0" presId="urn:microsoft.com/office/officeart/2008/layout/LinedList"/>
    <dgm:cxn modelId="{8153DC72-C7B3-4F77-B9EF-62F6F8B9F3A4}" type="presOf" srcId="{CBCC9F74-4246-4CC8-9389-A9059F829BDB}" destId="{1BB8E595-E40D-4836-A85F-4FCE56B83019}" srcOrd="0" destOrd="0" presId="urn:microsoft.com/office/officeart/2008/layout/LinedList"/>
    <dgm:cxn modelId="{02266A1C-2040-4F33-A070-0723CBDE604B}" type="presOf" srcId="{2B67B2D6-14DF-480F-8880-40242A7F3616}" destId="{639A7BFC-2DDA-4756-AB42-C665E174FF2F}" srcOrd="0" destOrd="0" presId="urn:microsoft.com/office/officeart/2008/layout/LinedList"/>
    <dgm:cxn modelId="{F710BE07-EE31-4020-8BA6-F66FE793F25F}" type="presOf" srcId="{EE84D7AF-BBDD-4604-A40B-3C1F0D39B784}" destId="{A4377217-8C60-45DB-89B6-5C2733F51224}" srcOrd="0" destOrd="0" presId="urn:microsoft.com/office/officeart/2008/layout/LinedList"/>
    <dgm:cxn modelId="{E27FE5F4-452A-4E42-BDF4-ED94F7D8F4D4}" type="presOf" srcId="{0046E83A-1B17-4EBC-A9C6-9AA6C5E54247}" destId="{9DC28291-D12A-44CC-99EE-3BF940EED545}" srcOrd="0" destOrd="0" presId="urn:microsoft.com/office/officeart/2008/layout/LinedList"/>
    <dgm:cxn modelId="{4074EC71-FCD6-41CD-8BD9-6BD4A7CE56D3}" srcId="{606AAA3D-9ADA-425F-99F3-EA8350204D37}" destId="{20899FA1-31A4-496A-9564-914621C16186}" srcOrd="1" destOrd="0" parTransId="{231DCDEA-85C3-48F4-A6D0-A6F6638BCA35}" sibTransId="{4D8F7106-87C4-4835-BC38-C230365ADE48}"/>
    <dgm:cxn modelId="{FD0D61CB-C556-4E66-96CB-A0376F974A17}" srcId="{2EE64853-C310-4629-B2A0-513B8C053D3D}" destId="{BEAB5AE7-6DFC-469A-B9E1-82AB655064C1}" srcOrd="1" destOrd="0" parTransId="{CA4D2D49-E75E-4A1A-988C-AB02370F1AC7}" sibTransId="{9B612DF3-DC64-4958-9B89-DFC6B4DE0E4C}"/>
    <dgm:cxn modelId="{CE365743-62ED-490D-BCE8-2E97C2C17352}" type="presOf" srcId="{9656CE0D-7667-4D33-9F92-F5F7FAEE649D}" destId="{9B3B8A24-AA42-4B51-B09C-7EFD8D493CB0}" srcOrd="0" destOrd="0" presId="urn:microsoft.com/office/officeart/2008/layout/LinedList"/>
    <dgm:cxn modelId="{A0DDA53B-262D-4841-9A96-0D735748EFA4}" type="presOf" srcId="{D17D9EC9-D591-4C4C-B5E3-1CD4A5C8D446}" destId="{E69708D7-E8D1-4637-8848-4BE19E23DD05}" srcOrd="0" destOrd="0" presId="urn:microsoft.com/office/officeart/2008/layout/LinedList"/>
    <dgm:cxn modelId="{36066E14-42C3-4110-A276-540213BDD8AA}" srcId="{9656CE0D-7667-4D33-9F92-F5F7FAEE649D}" destId="{6FAB5577-0C7F-460F-94D4-0E8226AD5606}" srcOrd="0" destOrd="0" parTransId="{50883838-40CF-48D2-9DF9-5DEBD45245F8}" sibTransId="{16B21A9A-5CB5-4E19-B014-6496D0E2E60A}"/>
    <dgm:cxn modelId="{716DE896-06A7-4C9E-8779-69DCB1E4A7F6}" srcId="{20899FA1-31A4-496A-9564-914621C16186}" destId="{708791E3-09C2-459B-BC25-5405CC7AAE60}" srcOrd="0" destOrd="0" parTransId="{976A5EC0-4232-470E-B735-57ED23989C35}" sibTransId="{D83FD75A-836C-4E82-9D42-4CDA3ACEE0FC}"/>
    <dgm:cxn modelId="{3BBD7DE8-BFE7-4D3F-9B9F-F9C79DABE157}" type="presOf" srcId="{3EE8B67A-AFE1-47A4-8F08-40978F367EC7}" destId="{C4A0B58F-B1F8-4BD8-846E-30C53E1099E2}" srcOrd="0" destOrd="0" presId="urn:microsoft.com/office/officeart/2008/layout/LinedList"/>
    <dgm:cxn modelId="{808612F2-13B9-45B4-B038-D8FEB6CB6587}" type="presOf" srcId="{6FAB5577-0C7F-460F-94D4-0E8226AD5606}" destId="{E4B4D76E-4873-400E-AB7D-742990F8863A}" srcOrd="0" destOrd="0" presId="urn:microsoft.com/office/officeart/2008/layout/LinedList"/>
    <dgm:cxn modelId="{EA124BB5-71F0-4DCF-A9D2-04AADE7369CD}" type="presOf" srcId="{82D360B5-E396-43D9-B454-D38AA2E328BC}" destId="{4EAD9E0F-2247-4C99-A727-0DEF5FDAAD03}" srcOrd="0" destOrd="0" presId="urn:microsoft.com/office/officeart/2008/layout/LinedList"/>
    <dgm:cxn modelId="{A0368F8D-B326-4615-9C6A-44ACD003B993}" type="presOf" srcId="{8DD79C49-EF6A-4F1B-AAE5-BCD9F3658075}" destId="{FCC63363-5906-4697-9FBA-C1CD15EBA5F2}" srcOrd="0" destOrd="0" presId="urn:microsoft.com/office/officeart/2008/layout/LinedList"/>
    <dgm:cxn modelId="{FDE6D2D6-88A8-489F-9C1E-150D73DA1985}" srcId="{BEAB5AE7-6DFC-469A-B9E1-82AB655064C1}" destId="{28F1468A-DD3C-4830-A7E5-138C5BD5D10D}" srcOrd="2" destOrd="0" parTransId="{744AFC3B-DF35-43E1-9BD2-DE628EB30B84}" sibTransId="{997B1961-DD3F-44AE-B4B4-26708A9C821C}"/>
    <dgm:cxn modelId="{CFFC1980-39AC-4F7F-A3B9-EE47D9B758F6}" type="presOf" srcId="{708791E3-09C2-459B-BC25-5405CC7AAE60}" destId="{63746809-0496-4568-9037-1FE980A5A9A9}" srcOrd="0" destOrd="0" presId="urn:microsoft.com/office/officeart/2008/layout/LinedList"/>
    <dgm:cxn modelId="{887947AD-1879-4459-BCF5-712F249BC278}" type="presOf" srcId="{BEAB5AE7-6DFC-469A-B9E1-82AB655064C1}" destId="{1E778082-3A17-49F3-8F18-B7594D5540DE}" srcOrd="0" destOrd="0" presId="urn:microsoft.com/office/officeart/2008/layout/LinedList"/>
    <dgm:cxn modelId="{730CB947-95B8-429D-B393-277765DF1BBA}" type="presOf" srcId="{2EE64853-C310-4629-B2A0-513B8C053D3D}" destId="{C39DEB45-4708-478F-8923-3E04AAA082D6}" srcOrd="0" destOrd="0" presId="urn:microsoft.com/office/officeart/2008/layout/LinedList"/>
    <dgm:cxn modelId="{7AB01880-32BD-416A-83E9-0B4C56030B09}" type="presOf" srcId="{CD34D84D-AAF9-49D5-8878-446BF1BC25B9}" destId="{73935599-1F12-4E60-84CE-7656E20F1B60}" srcOrd="0" destOrd="0" presId="urn:microsoft.com/office/officeart/2008/layout/LinedList"/>
    <dgm:cxn modelId="{51560719-813C-4867-921E-A93ACCA41044}" srcId="{0046E83A-1B17-4EBC-A9C6-9AA6C5E54247}" destId="{EE84D7AF-BBDD-4604-A40B-3C1F0D39B784}" srcOrd="0" destOrd="0" parTransId="{22086EA0-A1F6-434C-A7DC-75DFAF223903}" sibTransId="{788C39E4-E3BA-43D0-BFC9-0DFCC117ABA3}"/>
    <dgm:cxn modelId="{AAF5FB69-F637-48AC-8582-1B3DE03369A1}" srcId="{BEAB5AE7-6DFC-469A-B9E1-82AB655064C1}" destId="{2B67B2D6-14DF-480F-8880-40242A7F3616}" srcOrd="3" destOrd="0" parTransId="{6F55B4AC-3A16-479E-B5FA-C1ABC13580D1}" sibTransId="{8EE2A0DB-BCFE-40E4-925B-60F9D781FE34}"/>
    <dgm:cxn modelId="{AC8158F3-0B8D-4E1A-9743-94B4EF1EFCED}" srcId="{BEAB5AE7-6DFC-469A-B9E1-82AB655064C1}" destId="{0046E83A-1B17-4EBC-A9C6-9AA6C5E54247}" srcOrd="1" destOrd="0" parTransId="{CB3F2091-308A-411D-B503-3D2A9C8792F3}" sibTransId="{B37B0C73-46B5-4231-BBBD-3203D5EC8CA3}"/>
    <dgm:cxn modelId="{3FC5A7F2-8ADA-4C8F-B114-B841C6CA3011}" type="presOf" srcId="{20899FA1-31A4-496A-9564-914621C16186}" destId="{A7DE51CE-88A8-46BB-8933-32D19FE1F0CD}" srcOrd="0" destOrd="0" presId="urn:microsoft.com/office/officeart/2008/layout/LinedList"/>
    <dgm:cxn modelId="{4BF9DE8C-1CF0-40D5-9708-96DEDF79ECA2}" srcId="{2B67B2D6-14DF-480F-8880-40242A7F3616}" destId="{CBCC9F74-4246-4CC8-9389-A9059F829BDB}" srcOrd="0" destOrd="0" parTransId="{247FFCA1-839D-4467-97C8-E928870D2A2B}" sibTransId="{9FBFB17A-3114-47B1-B905-FA3004BD35C0}"/>
    <dgm:cxn modelId="{B46951AA-8F22-406A-9C05-F866E992BD02}" srcId="{72562712-DD5B-44D2-95D8-215894544AF9}" destId="{DF71DD7A-00C7-4001-A371-1FF727B86FE9}" srcOrd="0" destOrd="0" parTransId="{C89E8F0A-955A-4481-9ECF-5311669710A8}" sibTransId="{E3AB3E26-14A8-49A7-9639-DC40ECBBF863}"/>
    <dgm:cxn modelId="{A791A967-91FB-4564-B760-F1527AD9680F}" srcId="{82D360B5-E396-43D9-B454-D38AA2E328BC}" destId="{FB525C11-0B8E-442E-B193-1617EF59F97D}" srcOrd="0" destOrd="0" parTransId="{12459697-8047-4EA1-B313-70688A6C24F0}" sibTransId="{D382599E-5F70-402B-A7F5-083607EE2B4C}"/>
    <dgm:cxn modelId="{6964816C-86F7-4511-8C61-2803EA4D3C1E}" type="presOf" srcId="{553E6D83-6715-4F46-A685-F651405A5DCA}" destId="{DC88A695-25FB-48B8-8F74-9EC77D673CBF}" srcOrd="0" destOrd="0" presId="urn:microsoft.com/office/officeart/2008/layout/LinedList"/>
    <dgm:cxn modelId="{BC1B550A-E906-4CF8-85B0-F5146DB7C536}" srcId="{FB525C11-0B8E-442E-B193-1617EF59F97D}" destId="{CD34D84D-AAF9-49D5-8878-446BF1BC25B9}" srcOrd="0" destOrd="0" parTransId="{6B08C47B-0C5B-4DBF-BC5E-0B6640CEEA6A}" sibTransId="{0E388F7E-DAA9-4AB1-9675-1D73A9177B74}"/>
    <dgm:cxn modelId="{DBD88F53-92D5-4B4A-AF92-D640C6EE72AC}" type="presParOf" srcId="{C39DEB45-4708-478F-8923-3E04AAA082D6}" destId="{FDA33253-D250-4C1A-99E7-ACC75F8E8E01}" srcOrd="0" destOrd="0" presId="urn:microsoft.com/office/officeart/2008/layout/LinedList"/>
    <dgm:cxn modelId="{FA500E10-8720-4C49-A43B-4F027110D36A}" type="presParOf" srcId="{C39DEB45-4708-478F-8923-3E04AAA082D6}" destId="{06673A4F-DF1E-42F8-95AF-716184E1D0C3}" srcOrd="1" destOrd="0" presId="urn:microsoft.com/office/officeart/2008/layout/LinedList"/>
    <dgm:cxn modelId="{35B35B6E-7D25-422B-A951-3F5DAF25605A}" type="presParOf" srcId="{06673A4F-DF1E-42F8-95AF-716184E1D0C3}" destId="{D6B92CF7-257F-4435-AF7F-91A52E7D644F}" srcOrd="0" destOrd="0" presId="urn:microsoft.com/office/officeart/2008/layout/LinedList"/>
    <dgm:cxn modelId="{413F4F73-17E1-455A-867A-271DAC8EA812}" type="presParOf" srcId="{06673A4F-DF1E-42F8-95AF-716184E1D0C3}" destId="{3FF3D160-28EF-4E6C-91B2-49261A99D906}" srcOrd="1" destOrd="0" presId="urn:microsoft.com/office/officeart/2008/layout/LinedList"/>
    <dgm:cxn modelId="{54F7A3DC-B1C1-42A6-B9EE-A1645D7C0DA4}" type="presParOf" srcId="{3FF3D160-28EF-4E6C-91B2-49261A99D906}" destId="{48244AA2-4F34-4009-8434-FD78439FA34D}" srcOrd="0" destOrd="0" presId="urn:microsoft.com/office/officeart/2008/layout/LinedList"/>
    <dgm:cxn modelId="{C3CBED0C-C45D-4D84-A3A7-3FCD08B059EC}" type="presParOf" srcId="{3FF3D160-28EF-4E6C-91B2-49261A99D906}" destId="{F87157E7-31F6-4400-8D80-9A6F7509B634}" srcOrd="1" destOrd="0" presId="urn:microsoft.com/office/officeart/2008/layout/LinedList"/>
    <dgm:cxn modelId="{9C9D24B0-474F-4156-BC8C-F733421B63CF}" type="presParOf" srcId="{F87157E7-31F6-4400-8D80-9A6F7509B634}" destId="{23FAC58C-4399-40FA-A666-11EB4BCA3607}" srcOrd="0" destOrd="0" presId="urn:microsoft.com/office/officeart/2008/layout/LinedList"/>
    <dgm:cxn modelId="{1649E3DD-AF05-4E66-B775-43A2F49DC219}" type="presParOf" srcId="{F87157E7-31F6-4400-8D80-9A6F7509B634}" destId="{C946C5D8-A8A4-4D62-8F1A-3B743735D487}" srcOrd="1" destOrd="0" presId="urn:microsoft.com/office/officeart/2008/layout/LinedList"/>
    <dgm:cxn modelId="{FFF2C9C4-7AEA-49C7-B9EF-185F8E815E43}" type="presParOf" srcId="{F87157E7-31F6-4400-8D80-9A6F7509B634}" destId="{90CD5E2C-4F57-4C51-8E71-60EC2ADF56B4}" srcOrd="2" destOrd="0" presId="urn:microsoft.com/office/officeart/2008/layout/LinedList"/>
    <dgm:cxn modelId="{269EECBD-CA59-46AF-8549-23980674C4B8}" type="presParOf" srcId="{90CD5E2C-4F57-4C51-8E71-60EC2ADF56B4}" destId="{094FC75D-2FD2-4BA1-B048-6E822A507C10}" srcOrd="0" destOrd="0" presId="urn:microsoft.com/office/officeart/2008/layout/LinedList"/>
    <dgm:cxn modelId="{44A4FE66-EF84-497D-AA31-95A3C9E2654F}" type="presParOf" srcId="{094FC75D-2FD2-4BA1-B048-6E822A507C10}" destId="{19FE5525-4E2C-4B60-89EE-8D7DE08E7D1E}" srcOrd="0" destOrd="0" presId="urn:microsoft.com/office/officeart/2008/layout/LinedList"/>
    <dgm:cxn modelId="{48294835-7A61-48BB-B695-732A430CEB30}" type="presParOf" srcId="{094FC75D-2FD2-4BA1-B048-6E822A507C10}" destId="{F1912B6D-A8DF-476E-9B33-262A94C0A1F1}" srcOrd="1" destOrd="0" presId="urn:microsoft.com/office/officeart/2008/layout/LinedList"/>
    <dgm:cxn modelId="{115E4918-2E58-4240-8019-E267E2F1A3A5}" type="presParOf" srcId="{094FC75D-2FD2-4BA1-B048-6E822A507C10}" destId="{0B4588FD-722A-4B74-A4C5-BF51FF3644CD}" srcOrd="2" destOrd="0" presId="urn:microsoft.com/office/officeart/2008/layout/LinedList"/>
    <dgm:cxn modelId="{85928BB0-977E-4E67-8505-1EC264F166E2}" type="presParOf" srcId="{0B4588FD-722A-4B74-A4C5-BF51FF3644CD}" destId="{26F08E7A-1E06-4068-8FC6-2748D7576ED2}" srcOrd="0" destOrd="0" presId="urn:microsoft.com/office/officeart/2008/layout/LinedList"/>
    <dgm:cxn modelId="{02249686-FA19-4D71-AD5E-C7AF018AE2B9}" type="presParOf" srcId="{26F08E7A-1E06-4068-8FC6-2748D7576ED2}" destId="{6E167A82-F933-482E-9F29-1C56FB0E0380}" srcOrd="0" destOrd="0" presId="urn:microsoft.com/office/officeart/2008/layout/LinedList"/>
    <dgm:cxn modelId="{9913D65D-B010-4A44-9A2B-F19DBDA02E3D}" type="presParOf" srcId="{26F08E7A-1E06-4068-8FC6-2748D7576ED2}" destId="{4497DA61-E888-478C-834C-FCA2A7EE6CF1}" srcOrd="1" destOrd="0" presId="urn:microsoft.com/office/officeart/2008/layout/LinedList"/>
    <dgm:cxn modelId="{35A9F6A0-828B-4300-90D1-0E5AE0645AE5}" type="presParOf" srcId="{3FF3D160-28EF-4E6C-91B2-49261A99D906}" destId="{8D64C95D-2C20-4560-B4F1-9D4F83E3678F}" srcOrd="2" destOrd="0" presId="urn:microsoft.com/office/officeart/2008/layout/LinedList"/>
    <dgm:cxn modelId="{0A4F191B-67B8-40DD-8D06-88A8D575C654}" type="presParOf" srcId="{3FF3D160-28EF-4E6C-91B2-49261A99D906}" destId="{2C2ADBBC-12C0-48FE-AB18-F3395332FD94}" srcOrd="3" destOrd="0" presId="urn:microsoft.com/office/officeart/2008/layout/LinedList"/>
    <dgm:cxn modelId="{3B2B7631-D877-4E48-8AF0-1EDF8948D561}" type="presParOf" srcId="{3FF3D160-28EF-4E6C-91B2-49261A99D906}" destId="{A5D39A1C-9636-48A2-9DF5-B1DC23B7E2FF}" srcOrd="4" destOrd="0" presId="urn:microsoft.com/office/officeart/2008/layout/LinedList"/>
    <dgm:cxn modelId="{DF1A57F3-3407-483C-B75C-300E67C0FB5F}" type="presParOf" srcId="{A5D39A1C-9636-48A2-9DF5-B1DC23B7E2FF}" destId="{3FF8ACA2-8D8E-438D-AC6F-34B4A886ECE7}" srcOrd="0" destOrd="0" presId="urn:microsoft.com/office/officeart/2008/layout/LinedList"/>
    <dgm:cxn modelId="{E36F3D16-DFDD-4EF5-A1BA-D30AD382FE1B}" type="presParOf" srcId="{A5D39A1C-9636-48A2-9DF5-B1DC23B7E2FF}" destId="{A7DE51CE-88A8-46BB-8933-32D19FE1F0CD}" srcOrd="1" destOrd="0" presId="urn:microsoft.com/office/officeart/2008/layout/LinedList"/>
    <dgm:cxn modelId="{D770BC86-248C-4E13-9D84-E5A53F5AB7EA}" type="presParOf" srcId="{A5D39A1C-9636-48A2-9DF5-B1DC23B7E2FF}" destId="{185BD323-7BE3-4583-BD3E-797A95B4C924}" srcOrd="2" destOrd="0" presId="urn:microsoft.com/office/officeart/2008/layout/LinedList"/>
    <dgm:cxn modelId="{2E9230C9-AFD7-4931-B817-8E897611E352}" type="presParOf" srcId="{185BD323-7BE3-4583-BD3E-797A95B4C924}" destId="{BE3910B9-A004-4F05-A168-E1CE16B638A9}" srcOrd="0" destOrd="0" presId="urn:microsoft.com/office/officeart/2008/layout/LinedList"/>
    <dgm:cxn modelId="{C2B23047-B02F-4695-B555-85EAE6E9FA52}" type="presParOf" srcId="{BE3910B9-A004-4F05-A168-E1CE16B638A9}" destId="{3BDE0F14-836A-48BF-B31B-AA8CC2EF28CF}" srcOrd="0" destOrd="0" presId="urn:microsoft.com/office/officeart/2008/layout/LinedList"/>
    <dgm:cxn modelId="{91EA6B2D-E7A9-4A86-B3E5-855DF77E0CBD}" type="presParOf" srcId="{BE3910B9-A004-4F05-A168-E1CE16B638A9}" destId="{63746809-0496-4568-9037-1FE980A5A9A9}" srcOrd="1" destOrd="0" presId="urn:microsoft.com/office/officeart/2008/layout/LinedList"/>
    <dgm:cxn modelId="{C3CC05BA-19AB-4882-B8A8-2B14EE23D043}" type="presParOf" srcId="{BE3910B9-A004-4F05-A168-E1CE16B638A9}" destId="{4DFB21FA-91B0-4A37-B933-610AA452EF62}" srcOrd="2" destOrd="0" presId="urn:microsoft.com/office/officeart/2008/layout/LinedList"/>
    <dgm:cxn modelId="{52BD693C-1D43-4411-9473-55F9B3443D92}" type="presParOf" srcId="{4DFB21FA-91B0-4A37-B933-610AA452EF62}" destId="{B8D66454-A772-4854-B029-3E0ABA9CA7C9}" srcOrd="0" destOrd="0" presId="urn:microsoft.com/office/officeart/2008/layout/LinedList"/>
    <dgm:cxn modelId="{BC778301-A8C8-4896-98ED-C827028D8C2D}" type="presParOf" srcId="{B8D66454-A772-4854-B029-3E0ABA9CA7C9}" destId="{6BF1326A-7D99-40DF-9B63-C115665F8301}" srcOrd="0" destOrd="0" presId="urn:microsoft.com/office/officeart/2008/layout/LinedList"/>
    <dgm:cxn modelId="{B2AAE851-A989-4057-9EEF-38A5BD82B7F0}" type="presParOf" srcId="{B8D66454-A772-4854-B029-3E0ABA9CA7C9}" destId="{E69708D7-E8D1-4637-8848-4BE19E23DD05}" srcOrd="1" destOrd="0" presId="urn:microsoft.com/office/officeart/2008/layout/LinedList"/>
    <dgm:cxn modelId="{12C2B67B-1BE6-4288-94BE-EA5B11050FC2}" type="presParOf" srcId="{3FF3D160-28EF-4E6C-91B2-49261A99D906}" destId="{5C5FFA46-9E35-42B3-9F9F-E0507968930B}" srcOrd="5" destOrd="0" presId="urn:microsoft.com/office/officeart/2008/layout/LinedList"/>
    <dgm:cxn modelId="{3A8A7EEA-6FAF-4B14-811C-1B87B1AD5372}" type="presParOf" srcId="{3FF3D160-28EF-4E6C-91B2-49261A99D906}" destId="{C53CA7FD-AE90-4F7D-91F7-D14F17EED9D2}" srcOrd="6" destOrd="0" presId="urn:microsoft.com/office/officeart/2008/layout/LinedList"/>
    <dgm:cxn modelId="{736454EE-0233-4EB5-8A3D-1EB1657EE44E}" type="presParOf" srcId="{3FF3D160-28EF-4E6C-91B2-49261A99D906}" destId="{3B31D6F3-E202-4068-AD52-9BECB13F0B8C}" srcOrd="7" destOrd="0" presId="urn:microsoft.com/office/officeart/2008/layout/LinedList"/>
    <dgm:cxn modelId="{6B057F5E-758E-45CA-A510-923D3128535E}" type="presParOf" srcId="{3B31D6F3-E202-4068-AD52-9BECB13F0B8C}" destId="{988DD35B-CD58-42A9-9065-D78BCBC96AB0}" srcOrd="0" destOrd="0" presId="urn:microsoft.com/office/officeart/2008/layout/LinedList"/>
    <dgm:cxn modelId="{6666C8CF-4F3A-4559-9435-7E9F86817CE1}" type="presParOf" srcId="{3B31D6F3-E202-4068-AD52-9BECB13F0B8C}" destId="{6AE070DB-4C89-4205-825D-54A3EE2EFBC0}" srcOrd="1" destOrd="0" presId="urn:microsoft.com/office/officeart/2008/layout/LinedList"/>
    <dgm:cxn modelId="{6A7A810D-D2FD-4C76-B8CE-83439185593B}" type="presParOf" srcId="{3B31D6F3-E202-4068-AD52-9BECB13F0B8C}" destId="{1E0A9568-3978-4767-AAF6-6C238815B0D2}" srcOrd="2" destOrd="0" presId="urn:microsoft.com/office/officeart/2008/layout/LinedList"/>
    <dgm:cxn modelId="{DA69A138-9949-478F-9B9B-44F869D38675}" type="presParOf" srcId="{3FF3D160-28EF-4E6C-91B2-49261A99D906}" destId="{8F9A3B83-3C74-42B7-84A1-0541FA5DB71B}" srcOrd="8" destOrd="0" presId="urn:microsoft.com/office/officeart/2008/layout/LinedList"/>
    <dgm:cxn modelId="{3EE97210-51E3-48F8-9746-D93094EBCF9D}" type="presParOf" srcId="{3FF3D160-28EF-4E6C-91B2-49261A99D906}" destId="{66B4583C-2DE6-46A7-AED2-EE237BD93915}" srcOrd="9" destOrd="0" presId="urn:microsoft.com/office/officeart/2008/layout/LinedList"/>
    <dgm:cxn modelId="{720FDBF9-F659-44DF-8FDB-6F0915838429}" type="presParOf" srcId="{C39DEB45-4708-478F-8923-3E04AAA082D6}" destId="{A561A703-ACAC-4501-A114-7445BD55137A}" srcOrd="2" destOrd="0" presId="urn:microsoft.com/office/officeart/2008/layout/LinedList"/>
    <dgm:cxn modelId="{86D55903-D907-40E1-A389-B232348F4B0E}" type="presParOf" srcId="{C39DEB45-4708-478F-8923-3E04AAA082D6}" destId="{BC5669B8-1287-4DDA-BFBA-A8387DB41945}" srcOrd="3" destOrd="0" presId="urn:microsoft.com/office/officeart/2008/layout/LinedList"/>
    <dgm:cxn modelId="{70F95B41-65CB-4C76-8C01-622E9645B268}" type="presParOf" srcId="{BC5669B8-1287-4DDA-BFBA-A8387DB41945}" destId="{1E778082-3A17-49F3-8F18-B7594D5540DE}" srcOrd="0" destOrd="0" presId="urn:microsoft.com/office/officeart/2008/layout/LinedList"/>
    <dgm:cxn modelId="{341073B4-8284-4F3E-98A5-BB6B17836959}" type="presParOf" srcId="{BC5669B8-1287-4DDA-BFBA-A8387DB41945}" destId="{DBE5CE1E-2862-4FD0-9C3B-0ED3F196B2CF}" srcOrd="1" destOrd="0" presId="urn:microsoft.com/office/officeart/2008/layout/LinedList"/>
    <dgm:cxn modelId="{A435C539-224C-4BD9-BDEC-2018993FD7A2}" type="presParOf" srcId="{DBE5CE1E-2862-4FD0-9C3B-0ED3F196B2CF}" destId="{032C2F0D-DEFB-4601-9E7C-ECFCC2DF0009}" srcOrd="0" destOrd="0" presId="urn:microsoft.com/office/officeart/2008/layout/LinedList"/>
    <dgm:cxn modelId="{710A601B-A0C3-4B59-B55C-97772D92C3EE}" type="presParOf" srcId="{DBE5CE1E-2862-4FD0-9C3B-0ED3F196B2CF}" destId="{22468CA9-207D-474C-975D-1BB15F4BED41}" srcOrd="1" destOrd="0" presId="urn:microsoft.com/office/officeart/2008/layout/LinedList"/>
    <dgm:cxn modelId="{72513877-B8CC-47A3-98BB-C1C78FAC359B}" type="presParOf" srcId="{22468CA9-207D-474C-975D-1BB15F4BED41}" destId="{DEE2BEFB-52B5-4E79-AEF5-A2A875CD4C5A}" srcOrd="0" destOrd="0" presId="urn:microsoft.com/office/officeart/2008/layout/LinedList"/>
    <dgm:cxn modelId="{E8C0A850-8EBB-4CC9-A7D5-EDAF0C002342}" type="presParOf" srcId="{22468CA9-207D-474C-975D-1BB15F4BED41}" destId="{EDC714B3-52A4-4D87-83FF-6E6DC1DEBE01}" srcOrd="1" destOrd="0" presId="urn:microsoft.com/office/officeart/2008/layout/LinedList"/>
    <dgm:cxn modelId="{09213AB8-E732-420A-B895-5ADAC6DB7585}" type="presParOf" srcId="{22468CA9-207D-474C-975D-1BB15F4BED41}" destId="{6414FC4F-55E3-49CF-801A-F3B3CCA5309A}" srcOrd="2" destOrd="0" presId="urn:microsoft.com/office/officeart/2008/layout/LinedList"/>
    <dgm:cxn modelId="{77F7B33A-4E07-46FB-B410-DD4952D90E2C}" type="presParOf" srcId="{6414FC4F-55E3-49CF-801A-F3B3CCA5309A}" destId="{8399DF5F-5516-4729-A2DE-68FB023A56A9}" srcOrd="0" destOrd="0" presId="urn:microsoft.com/office/officeart/2008/layout/LinedList"/>
    <dgm:cxn modelId="{2E8C75E9-8092-4ACF-8F9B-4CF4CBBF7470}" type="presParOf" srcId="{8399DF5F-5516-4729-A2DE-68FB023A56A9}" destId="{91CA517E-3723-48FF-925D-FDDB93E8B9B4}" srcOrd="0" destOrd="0" presId="urn:microsoft.com/office/officeart/2008/layout/LinedList"/>
    <dgm:cxn modelId="{F464DE53-9694-4B9F-A928-F699D7BE290E}" type="presParOf" srcId="{8399DF5F-5516-4729-A2DE-68FB023A56A9}" destId="{9B3B8A24-AA42-4B51-B09C-7EFD8D493CB0}" srcOrd="1" destOrd="0" presId="urn:microsoft.com/office/officeart/2008/layout/LinedList"/>
    <dgm:cxn modelId="{8E88CC90-93C9-4EEF-A18D-98400F899540}" type="presParOf" srcId="{8399DF5F-5516-4729-A2DE-68FB023A56A9}" destId="{D5D89B56-553A-46DF-AF07-E23BD97E77C3}" srcOrd="2" destOrd="0" presId="urn:microsoft.com/office/officeart/2008/layout/LinedList"/>
    <dgm:cxn modelId="{487C912B-B451-4F48-9B2C-4A56ED20CED3}" type="presParOf" srcId="{D5D89B56-553A-46DF-AF07-E23BD97E77C3}" destId="{77CD477C-1A73-4BCC-B885-910AA2FA8FDA}" srcOrd="0" destOrd="0" presId="urn:microsoft.com/office/officeart/2008/layout/LinedList"/>
    <dgm:cxn modelId="{C63466F7-58D9-4009-86AF-B741FA325928}" type="presParOf" srcId="{77CD477C-1A73-4BCC-B885-910AA2FA8FDA}" destId="{30D21A6E-72A0-4BDF-917B-516E32110CBC}" srcOrd="0" destOrd="0" presId="urn:microsoft.com/office/officeart/2008/layout/LinedList"/>
    <dgm:cxn modelId="{A32D74C3-6233-4CA2-B8A9-CD320E9AD93C}" type="presParOf" srcId="{77CD477C-1A73-4BCC-B885-910AA2FA8FDA}" destId="{E4B4D76E-4873-400E-AB7D-742990F8863A}" srcOrd="1" destOrd="0" presId="urn:microsoft.com/office/officeart/2008/layout/LinedList"/>
    <dgm:cxn modelId="{6DCA7657-76F5-4329-A285-93F8E9557B4C}" type="presParOf" srcId="{DBE5CE1E-2862-4FD0-9C3B-0ED3F196B2CF}" destId="{62FD2F7E-3069-4795-913F-2513DE04873E}" srcOrd="2" destOrd="0" presId="urn:microsoft.com/office/officeart/2008/layout/LinedList"/>
    <dgm:cxn modelId="{06EEE3D3-266F-4DBF-AEAB-E92295306DCC}" type="presParOf" srcId="{DBE5CE1E-2862-4FD0-9C3B-0ED3F196B2CF}" destId="{FC1BD920-B978-4E52-BA77-E2934117BA6E}" srcOrd="3" destOrd="0" presId="urn:microsoft.com/office/officeart/2008/layout/LinedList"/>
    <dgm:cxn modelId="{A27CD3AC-4033-4F91-B0F6-B46A90A40A36}" type="presParOf" srcId="{DBE5CE1E-2862-4FD0-9C3B-0ED3F196B2CF}" destId="{89C68DF6-EDB7-4719-BD2B-29C4FE52DCAB}" srcOrd="4" destOrd="0" presId="urn:microsoft.com/office/officeart/2008/layout/LinedList"/>
    <dgm:cxn modelId="{987A46DC-4204-45DF-AB56-4E98E60AC141}" type="presParOf" srcId="{89C68DF6-EDB7-4719-BD2B-29C4FE52DCAB}" destId="{69AE2B28-9B36-427B-A4EB-E10C437803F6}" srcOrd="0" destOrd="0" presId="urn:microsoft.com/office/officeart/2008/layout/LinedList"/>
    <dgm:cxn modelId="{352F6729-4BE0-4753-8001-8EEC9CA1ACFC}" type="presParOf" srcId="{89C68DF6-EDB7-4719-BD2B-29C4FE52DCAB}" destId="{9DC28291-D12A-44CC-99EE-3BF940EED545}" srcOrd="1" destOrd="0" presId="urn:microsoft.com/office/officeart/2008/layout/LinedList"/>
    <dgm:cxn modelId="{EFB3E7FC-DE77-4041-9347-3DA4D73F1697}" type="presParOf" srcId="{89C68DF6-EDB7-4719-BD2B-29C4FE52DCAB}" destId="{021338FF-3EC8-4315-A861-C5A91AE7CEE3}" srcOrd="2" destOrd="0" presId="urn:microsoft.com/office/officeart/2008/layout/LinedList"/>
    <dgm:cxn modelId="{3E6C267C-D214-4F6C-8BAD-FD7013FD45BF}" type="presParOf" srcId="{021338FF-3EC8-4315-A861-C5A91AE7CEE3}" destId="{AA9CACD1-F949-4D98-9C10-28F4412CACC3}" srcOrd="0" destOrd="0" presId="urn:microsoft.com/office/officeart/2008/layout/LinedList"/>
    <dgm:cxn modelId="{012F90B4-F1F3-46FE-92D3-622605258890}" type="presParOf" srcId="{AA9CACD1-F949-4D98-9C10-28F4412CACC3}" destId="{9F86F73F-21C0-4D13-8D37-576AB82B2110}" srcOrd="0" destOrd="0" presId="urn:microsoft.com/office/officeart/2008/layout/LinedList"/>
    <dgm:cxn modelId="{D4F3CB3B-D6C3-4754-9D14-E2A3B36D76D7}" type="presParOf" srcId="{AA9CACD1-F949-4D98-9C10-28F4412CACC3}" destId="{A4377217-8C60-45DB-89B6-5C2733F51224}" srcOrd="1" destOrd="0" presId="urn:microsoft.com/office/officeart/2008/layout/LinedList"/>
    <dgm:cxn modelId="{7B1FA5D4-87BB-4658-BFB7-CBF8AA3D0F44}" type="presParOf" srcId="{AA9CACD1-F949-4D98-9C10-28F4412CACC3}" destId="{AC5D77E6-F829-44B6-8650-0B7DC6E7F800}" srcOrd="2" destOrd="0" presId="urn:microsoft.com/office/officeart/2008/layout/LinedList"/>
    <dgm:cxn modelId="{1AEC36A6-62D8-4091-9D9F-B24115F259D9}" type="presParOf" srcId="{AC5D77E6-F829-44B6-8650-0B7DC6E7F800}" destId="{D6B01B33-771E-4F2B-A893-9C99029FD95E}" srcOrd="0" destOrd="0" presId="urn:microsoft.com/office/officeart/2008/layout/LinedList"/>
    <dgm:cxn modelId="{7BB04DB1-26C7-49D7-BFEB-A2D720D8C47B}" type="presParOf" srcId="{D6B01B33-771E-4F2B-A893-9C99029FD95E}" destId="{D751F47B-1397-4216-952B-3ED2E07EFA25}" srcOrd="0" destOrd="0" presId="urn:microsoft.com/office/officeart/2008/layout/LinedList"/>
    <dgm:cxn modelId="{08DA7DA7-E2AB-473E-8283-12AB66038DA4}" type="presParOf" srcId="{D6B01B33-771E-4F2B-A893-9C99029FD95E}" destId="{DC88A695-25FB-48B8-8F74-9EC77D673CBF}" srcOrd="1" destOrd="0" presId="urn:microsoft.com/office/officeart/2008/layout/LinedList"/>
    <dgm:cxn modelId="{299A705B-3424-431A-8875-DBCC0800318A}" type="presParOf" srcId="{DBE5CE1E-2862-4FD0-9C3B-0ED3F196B2CF}" destId="{A5A2792B-15D7-46C2-ABD9-D0E745AD1F0C}" srcOrd="5" destOrd="0" presId="urn:microsoft.com/office/officeart/2008/layout/LinedList"/>
    <dgm:cxn modelId="{77B3834C-EA50-4FFD-B72A-8CC9CDC03FA7}" type="presParOf" srcId="{DBE5CE1E-2862-4FD0-9C3B-0ED3F196B2CF}" destId="{196747CE-0792-4E16-8C60-7038FEDBF540}" srcOrd="6" destOrd="0" presId="urn:microsoft.com/office/officeart/2008/layout/LinedList"/>
    <dgm:cxn modelId="{8860E341-F4E2-4C87-B2B6-5DFEEC76BA25}" type="presParOf" srcId="{DBE5CE1E-2862-4FD0-9C3B-0ED3F196B2CF}" destId="{66AC269B-BFAC-46A9-ABF7-71F9B8CB16FD}" srcOrd="7" destOrd="0" presId="urn:microsoft.com/office/officeart/2008/layout/LinedList"/>
    <dgm:cxn modelId="{BCC96A19-09A9-4573-AF02-EA49CD83D468}" type="presParOf" srcId="{66AC269B-BFAC-46A9-ABF7-71F9B8CB16FD}" destId="{61120DD1-B91F-4D09-A01C-346BEA6F6C0D}" srcOrd="0" destOrd="0" presId="urn:microsoft.com/office/officeart/2008/layout/LinedList"/>
    <dgm:cxn modelId="{8E9EAC2D-6E41-44ED-9854-6FD081D8A2D4}" type="presParOf" srcId="{66AC269B-BFAC-46A9-ABF7-71F9B8CB16FD}" destId="{64C3456E-E629-4301-8188-877D93F1EB3C}" srcOrd="1" destOrd="0" presId="urn:microsoft.com/office/officeart/2008/layout/LinedList"/>
    <dgm:cxn modelId="{081D3BE0-DCDE-4F5F-9BB5-6333EE22C2AE}" type="presParOf" srcId="{66AC269B-BFAC-46A9-ABF7-71F9B8CB16FD}" destId="{AFED8110-EC0F-4DE7-8B1F-2F333B8823B8}" srcOrd="2" destOrd="0" presId="urn:microsoft.com/office/officeart/2008/layout/LinedList"/>
    <dgm:cxn modelId="{D44B7DCB-0675-48A4-8D29-D8FEAE53B4FB}" type="presParOf" srcId="{AFED8110-EC0F-4DE7-8B1F-2F333B8823B8}" destId="{AA779EC2-464F-49AE-8B35-48B8DAA4E686}" srcOrd="0" destOrd="0" presId="urn:microsoft.com/office/officeart/2008/layout/LinedList"/>
    <dgm:cxn modelId="{60F34CA3-B87D-4712-B1AB-9C617F171DB5}" type="presParOf" srcId="{AA779EC2-464F-49AE-8B35-48B8DAA4E686}" destId="{0A1C9253-0351-44C4-BB66-6F36BE26EC2F}" srcOrd="0" destOrd="0" presId="urn:microsoft.com/office/officeart/2008/layout/LinedList"/>
    <dgm:cxn modelId="{B8D92D8F-86F6-44DE-AB54-7BC387FD2F43}" type="presParOf" srcId="{AA779EC2-464F-49AE-8B35-48B8DAA4E686}" destId="{FCC63363-5906-4697-9FBA-C1CD15EBA5F2}" srcOrd="1" destOrd="0" presId="urn:microsoft.com/office/officeart/2008/layout/LinedList"/>
    <dgm:cxn modelId="{2A23EA93-3568-4EDB-9338-DD55938A97A0}" type="presParOf" srcId="{AA779EC2-464F-49AE-8B35-48B8DAA4E686}" destId="{1A46A53D-564C-434E-B459-9B62991AFA65}" srcOrd="2" destOrd="0" presId="urn:microsoft.com/office/officeart/2008/layout/LinedList"/>
    <dgm:cxn modelId="{E38227BE-2D28-479C-BE9B-D7A7FB37448E}" type="presParOf" srcId="{1A46A53D-564C-434E-B459-9B62991AFA65}" destId="{4D350FBA-1E91-4192-81BE-F31650249E8D}" srcOrd="0" destOrd="0" presId="urn:microsoft.com/office/officeart/2008/layout/LinedList"/>
    <dgm:cxn modelId="{29755718-361E-43C6-BEA8-73441543BCE5}" type="presParOf" srcId="{4D350FBA-1E91-4192-81BE-F31650249E8D}" destId="{A7D40EDE-ADFF-479F-960B-F582C0B0721F}" srcOrd="0" destOrd="0" presId="urn:microsoft.com/office/officeart/2008/layout/LinedList"/>
    <dgm:cxn modelId="{D06214B9-83D8-4375-B225-1190B66DE548}" type="presParOf" srcId="{4D350FBA-1E91-4192-81BE-F31650249E8D}" destId="{C4A0B58F-B1F8-4BD8-846E-30C53E1099E2}" srcOrd="1" destOrd="0" presId="urn:microsoft.com/office/officeart/2008/layout/LinedList"/>
    <dgm:cxn modelId="{64502753-E8CE-4FC4-9AFC-21D940ACB421}" type="presParOf" srcId="{DBE5CE1E-2862-4FD0-9C3B-0ED3F196B2CF}" destId="{C4D4F785-D87F-45F0-ABC4-E9CE73C3014F}" srcOrd="8" destOrd="0" presId="urn:microsoft.com/office/officeart/2008/layout/LinedList"/>
    <dgm:cxn modelId="{AFC5C0B3-429C-41C7-B3F1-C6157E68E8B8}" type="presParOf" srcId="{DBE5CE1E-2862-4FD0-9C3B-0ED3F196B2CF}" destId="{C99C05DC-1673-4A6E-91E4-CF3AFFA35558}" srcOrd="9" destOrd="0" presId="urn:microsoft.com/office/officeart/2008/layout/LinedList"/>
    <dgm:cxn modelId="{6BE1D81E-09FE-4263-B732-69DD981CCA85}" type="presParOf" srcId="{DBE5CE1E-2862-4FD0-9C3B-0ED3F196B2CF}" destId="{177AEF9C-0364-4F0E-B463-5FDD8A96850D}" srcOrd="10" destOrd="0" presId="urn:microsoft.com/office/officeart/2008/layout/LinedList"/>
    <dgm:cxn modelId="{7DB0A4AA-EE82-4A1B-98B5-C7F5F576B5A7}" type="presParOf" srcId="{177AEF9C-0364-4F0E-B463-5FDD8A96850D}" destId="{959D6DEC-E74C-4BB9-8E3E-EF43C5864C4C}" srcOrd="0" destOrd="0" presId="urn:microsoft.com/office/officeart/2008/layout/LinedList"/>
    <dgm:cxn modelId="{3C2B85CB-B931-494E-8F07-947F02F231CC}" type="presParOf" srcId="{177AEF9C-0364-4F0E-B463-5FDD8A96850D}" destId="{639A7BFC-2DDA-4756-AB42-C665E174FF2F}" srcOrd="1" destOrd="0" presId="urn:microsoft.com/office/officeart/2008/layout/LinedList"/>
    <dgm:cxn modelId="{F7E188D4-8445-4AAC-B12B-6CB9064B2424}" type="presParOf" srcId="{177AEF9C-0364-4F0E-B463-5FDD8A96850D}" destId="{AF5DE1E3-032F-415B-AA1A-FDE495CFE4D2}" srcOrd="2" destOrd="0" presId="urn:microsoft.com/office/officeart/2008/layout/LinedList"/>
    <dgm:cxn modelId="{CCB85EB3-90AE-42F3-8AF3-9947EFE7E1F7}" type="presParOf" srcId="{AF5DE1E3-032F-415B-AA1A-FDE495CFE4D2}" destId="{0FAC0F33-88DD-4135-A3C6-41025F50A480}" srcOrd="0" destOrd="0" presId="urn:microsoft.com/office/officeart/2008/layout/LinedList"/>
    <dgm:cxn modelId="{F3EE5746-EFC7-4F2D-A316-EF32DE491A10}" type="presParOf" srcId="{0FAC0F33-88DD-4135-A3C6-41025F50A480}" destId="{D387583E-D8AC-4610-93C5-F136D5DF025F}" srcOrd="0" destOrd="0" presId="urn:microsoft.com/office/officeart/2008/layout/LinedList"/>
    <dgm:cxn modelId="{45C3D9C0-E516-4A2A-8D57-C9E45DB05CB0}" type="presParOf" srcId="{0FAC0F33-88DD-4135-A3C6-41025F50A480}" destId="{1BB8E595-E40D-4836-A85F-4FCE56B83019}" srcOrd="1" destOrd="0" presId="urn:microsoft.com/office/officeart/2008/layout/LinedList"/>
    <dgm:cxn modelId="{A7B8D2E6-CEDC-434D-A93D-EA74BFB3CF87}" type="presParOf" srcId="{0FAC0F33-88DD-4135-A3C6-41025F50A480}" destId="{AA21628A-1C6B-41F5-AA3D-72FB8EC65EEE}" srcOrd="2" destOrd="0" presId="urn:microsoft.com/office/officeart/2008/layout/LinedList"/>
    <dgm:cxn modelId="{5F81BEEC-64D2-4A35-8591-B0838BB9CEB0}" type="presParOf" srcId="{AA21628A-1C6B-41F5-AA3D-72FB8EC65EEE}" destId="{EC551718-12B9-4C44-A81A-B2A3CCA368AF}" srcOrd="0" destOrd="0" presId="urn:microsoft.com/office/officeart/2008/layout/LinedList"/>
    <dgm:cxn modelId="{26192520-1757-436C-9BFF-AA66243ACC36}" type="presParOf" srcId="{EC551718-12B9-4C44-A81A-B2A3CCA368AF}" destId="{21DC5954-AAB9-49BE-91B7-2ACF94F7911B}" srcOrd="0" destOrd="0" presId="urn:microsoft.com/office/officeart/2008/layout/LinedList"/>
    <dgm:cxn modelId="{7AA55C1E-476D-48E4-B3CD-0EC3320C3F1C}" type="presParOf" srcId="{EC551718-12B9-4C44-A81A-B2A3CCA368AF}" destId="{1DDB9256-FFBC-4A94-9F88-DA5960A8EDC8}" srcOrd="1" destOrd="0" presId="urn:microsoft.com/office/officeart/2008/layout/LinedList"/>
    <dgm:cxn modelId="{F991F6DA-FEB0-4C5A-8189-6C3C2FB4D6B1}" type="presParOf" srcId="{DBE5CE1E-2862-4FD0-9C3B-0ED3F196B2CF}" destId="{1F50A523-08E9-4551-900A-CEBBEA1C8827}" srcOrd="11" destOrd="0" presId="urn:microsoft.com/office/officeart/2008/layout/LinedList"/>
    <dgm:cxn modelId="{BF651910-F16C-4262-9526-744FBC471357}" type="presParOf" srcId="{DBE5CE1E-2862-4FD0-9C3B-0ED3F196B2CF}" destId="{BD28EABE-9470-4705-AAD3-74A9245ADE42}" srcOrd="12" destOrd="0" presId="urn:microsoft.com/office/officeart/2008/layout/LinedList"/>
    <dgm:cxn modelId="{E2317F10-AB75-4DF2-8B0C-7CA31A9D56C5}" type="presParOf" srcId="{DBE5CE1E-2862-4FD0-9C3B-0ED3F196B2CF}" destId="{5FFFCD7A-344C-4EB5-9B72-5A630A29FAD6}" srcOrd="13" destOrd="0" presId="urn:microsoft.com/office/officeart/2008/layout/LinedList"/>
    <dgm:cxn modelId="{25DADF32-C6CF-4AC8-954B-EDB5DAC66496}" type="presParOf" srcId="{5FFFCD7A-344C-4EB5-9B72-5A630A29FAD6}" destId="{18AB76E6-2713-4C44-9944-C1FD8DCA6087}" srcOrd="0" destOrd="0" presId="urn:microsoft.com/office/officeart/2008/layout/LinedList"/>
    <dgm:cxn modelId="{95F36A8F-D39E-42FF-8F7B-E7C1CBE72ED8}" type="presParOf" srcId="{5FFFCD7A-344C-4EB5-9B72-5A630A29FAD6}" destId="{4EAD9E0F-2247-4C99-A727-0DEF5FDAAD03}" srcOrd="1" destOrd="0" presId="urn:microsoft.com/office/officeart/2008/layout/LinedList"/>
    <dgm:cxn modelId="{A0D84637-16B2-4F88-A056-642211AD12B4}" type="presParOf" srcId="{5FFFCD7A-344C-4EB5-9B72-5A630A29FAD6}" destId="{DF3E1685-4F47-427E-BF28-E3B6EB389302}" srcOrd="2" destOrd="0" presId="urn:microsoft.com/office/officeart/2008/layout/LinedList"/>
    <dgm:cxn modelId="{D634BD38-2EA7-4256-BEA3-9FC03FC7048F}" type="presParOf" srcId="{DF3E1685-4F47-427E-BF28-E3B6EB389302}" destId="{96313C44-B85B-4F8B-B5E3-9D3711DCBCF0}" srcOrd="0" destOrd="0" presId="urn:microsoft.com/office/officeart/2008/layout/LinedList"/>
    <dgm:cxn modelId="{141B9DC9-EE4F-49CF-B1A3-D3134DEE4B90}" type="presParOf" srcId="{96313C44-B85B-4F8B-B5E3-9D3711DCBCF0}" destId="{0E020D52-B1AB-420B-AE58-3873315AF4D1}" srcOrd="0" destOrd="0" presId="urn:microsoft.com/office/officeart/2008/layout/LinedList"/>
    <dgm:cxn modelId="{7393DD49-732D-4700-B90F-A11FCFEED5DF}" type="presParOf" srcId="{96313C44-B85B-4F8B-B5E3-9D3711DCBCF0}" destId="{159284BE-339A-4FD8-9788-6CAF5165607B}" srcOrd="1" destOrd="0" presId="urn:microsoft.com/office/officeart/2008/layout/LinedList"/>
    <dgm:cxn modelId="{C37583B9-0D48-46B2-BC83-8AE2359B53C1}" type="presParOf" srcId="{96313C44-B85B-4F8B-B5E3-9D3711DCBCF0}" destId="{D8CD64AC-D418-4F06-B08B-5A474272FE63}" srcOrd="2" destOrd="0" presId="urn:microsoft.com/office/officeart/2008/layout/LinedList"/>
    <dgm:cxn modelId="{6FEA2281-6500-49D0-BF14-415C9958B92E}" type="presParOf" srcId="{D8CD64AC-D418-4F06-B08B-5A474272FE63}" destId="{DBA2F2EE-52D1-4690-989D-F052A8131BFE}" srcOrd="0" destOrd="0" presId="urn:microsoft.com/office/officeart/2008/layout/LinedList"/>
    <dgm:cxn modelId="{28C141BD-E331-437D-93F1-4A8200A4240F}" type="presParOf" srcId="{DBA2F2EE-52D1-4690-989D-F052A8131BFE}" destId="{3180A464-E9EB-4533-843A-6C2031834588}" srcOrd="0" destOrd="0" presId="urn:microsoft.com/office/officeart/2008/layout/LinedList"/>
    <dgm:cxn modelId="{C985BF78-BB65-45E6-B915-1B8193753B11}" type="presParOf" srcId="{DBA2F2EE-52D1-4690-989D-F052A8131BFE}" destId="{73935599-1F12-4E60-84CE-7656E20F1B60}" srcOrd="1" destOrd="0" presId="urn:microsoft.com/office/officeart/2008/layout/LinedList"/>
    <dgm:cxn modelId="{18F6D679-EE2F-46D9-B9A9-F6ABF2F5EFFC}" type="presParOf" srcId="{DBE5CE1E-2862-4FD0-9C3B-0ED3F196B2CF}" destId="{4F3C1409-8860-475D-AE39-17D65D5AF15D}" srcOrd="14" destOrd="0" presId="urn:microsoft.com/office/officeart/2008/layout/LinedList"/>
    <dgm:cxn modelId="{09AA325D-287D-48D8-85D9-FBBB441A1C33}" type="presParOf" srcId="{DBE5CE1E-2862-4FD0-9C3B-0ED3F196B2CF}" destId="{A4D57A91-5BD0-4523-B3EE-0E64EFB6A73F}" srcOrd="15" destOrd="0" presId="urn:microsoft.com/office/officeart/2008/layout/LinedList"/>
    <dgm:cxn modelId="{7763A941-EDC4-428F-81FB-2D9599FDFFE6}" type="presParOf" srcId="{DBE5CE1E-2862-4FD0-9C3B-0ED3F196B2CF}" destId="{F8705A23-32F1-461C-A2FD-617B237DF4AE}" srcOrd="16" destOrd="0" presId="urn:microsoft.com/office/officeart/2008/layout/LinedList"/>
    <dgm:cxn modelId="{6F9772FB-410B-423A-AD42-5D18A941690F}" type="presParOf" srcId="{F8705A23-32F1-461C-A2FD-617B237DF4AE}" destId="{A4617ED6-A737-40D0-B5F4-9F25BFE0DCEE}" srcOrd="0" destOrd="0" presId="urn:microsoft.com/office/officeart/2008/layout/LinedList"/>
    <dgm:cxn modelId="{9C76272D-3C8F-4D84-BB3D-B4D335D5E48A}" type="presParOf" srcId="{F8705A23-32F1-461C-A2FD-617B237DF4AE}" destId="{C251E93A-700E-46BB-BBD7-29B09B0064D7}" srcOrd="1" destOrd="0" presId="urn:microsoft.com/office/officeart/2008/layout/LinedList"/>
    <dgm:cxn modelId="{1A6A9A8C-F4B8-4D3D-B930-3580A0789C3E}" type="presParOf" srcId="{F8705A23-32F1-461C-A2FD-617B237DF4AE}" destId="{741A89B1-C024-4488-8239-AA526E17D9EE}" srcOrd="2" destOrd="0" presId="urn:microsoft.com/office/officeart/2008/layout/LinedList"/>
    <dgm:cxn modelId="{B264F9B8-8BE5-4274-AFF4-F8BD57C80108}" type="presParOf" srcId="{DBE5CE1E-2862-4FD0-9C3B-0ED3F196B2CF}" destId="{A4CBB8D5-C9AD-43D2-ADDE-87094FC9A671}" srcOrd="17" destOrd="0" presId="urn:microsoft.com/office/officeart/2008/layout/LinedList"/>
    <dgm:cxn modelId="{A8115BEA-65C8-47E7-B27D-5291B7C290CE}" type="presParOf" srcId="{DBE5CE1E-2862-4FD0-9C3B-0ED3F196B2CF}" destId="{8EB8AEC0-8837-480F-A3EB-6A21D5833194}"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0A509-FDE1-447B-B9B3-DF55D7C6665E}" type="datetimeFigureOut">
              <a:rPr lang="en-GB" smtClean="0"/>
              <a:pPr/>
              <a:t>24/05/2018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B6D13-40A2-45AA-8B5D-3E5E7B9DC4BA}" type="slidenum">
              <a:rPr lang="en-GB" smtClean="0"/>
              <a:pPr/>
              <a:t>‹#›</a:t>
            </a:fld>
            <a:endParaRPr lang="en-GB"/>
          </a:p>
        </p:txBody>
      </p:sp>
    </p:spTree>
    <p:extLst>
      <p:ext uri="{BB962C8B-B14F-4D97-AF65-F5344CB8AC3E}">
        <p14:creationId xmlns:p14="http://schemas.microsoft.com/office/powerpoint/2010/main" val="309207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nhsresearchscotland.org.uk/services" TargetMode="External"/><Relationship Id="rId3" Type="http://schemas.openxmlformats.org/officeDocument/2006/relationships/hyperlink" Target="http://www.gov.scot/Publications/2015/10/5164" TargetMode="External"/><Relationship Id="rId7" Type="http://schemas.openxmlformats.org/officeDocument/2006/relationships/hyperlink" Target="http://www.nhsresearchscotland.org.uk/get-involve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nhsresearchscotland.org.uk/working-with-us" TargetMode="External"/><Relationship Id="rId5" Type="http://schemas.openxmlformats.org/officeDocument/2006/relationships/hyperlink" Target="http://www.nhsresearchscotland.org.uk/research-in-scotland/nodes" TargetMode="External"/><Relationship Id="rId4" Type="http://schemas.openxmlformats.org/officeDocument/2006/relationships/hyperlink" Target="http://www.nhsresearchscotland.org.uk/research-in-scotland/faciliti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433763" y="849313"/>
            <a:ext cx="3059112" cy="2293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GB" sz="700" b="1" dirty="0">
                <a:solidFill>
                  <a:srgbClr val="00A1E4"/>
                </a:solidFill>
              </a:rPr>
              <a:t>Scottish Government Health and Social Care Research Strategy - </a:t>
            </a:r>
            <a:r>
              <a:rPr lang="en-GB" sz="700" dirty="0">
                <a:ln w="0">
                  <a:noFill/>
                </a:ln>
                <a:solidFill>
                  <a:srgbClr val="333333"/>
                </a:solidFill>
                <a:hlinkClick r:id="rId3"/>
              </a:rPr>
              <a:t>http://www.gov.scot/Publications/2015/10/5164</a:t>
            </a:r>
            <a:endParaRPr lang="en-GB" sz="700" dirty="0">
              <a:ln w="0">
                <a:noFill/>
              </a:ln>
              <a:solidFill>
                <a:srgbClr val="333333"/>
              </a:solidFill>
            </a:endParaRPr>
          </a:p>
          <a:p>
            <a:pPr marL="171450" indent="-171450" eaLnBrk="1" fontAlgn="auto" hangingPunct="1">
              <a:spcBef>
                <a:spcPts val="0"/>
              </a:spcBef>
              <a:spcAft>
                <a:spcPts val="0"/>
              </a:spcAft>
              <a:buFont typeface="Arial" panose="020B0604020202020204" pitchFamily="34" charset="0"/>
              <a:buChar char="•"/>
              <a:defRPr/>
            </a:pPr>
            <a:r>
              <a:rPr lang="en-GB" sz="700" dirty="0"/>
              <a:t>Sets the strategic direction for NHS supported research going forward</a:t>
            </a:r>
          </a:p>
          <a:p>
            <a:pPr marL="171450" indent="-171450" eaLnBrk="1" fontAlgn="auto" hangingPunct="1">
              <a:spcBef>
                <a:spcPts val="0"/>
              </a:spcBef>
              <a:spcAft>
                <a:spcPts val="0"/>
              </a:spcAft>
              <a:buFont typeface="Arial" panose="020B0604020202020204" pitchFamily="34" charset="0"/>
              <a:buChar char="•"/>
              <a:defRPr/>
            </a:pPr>
            <a:r>
              <a:rPr lang="en-GB" sz="700" dirty="0"/>
              <a:t>Political commitment to supporting clinical research</a:t>
            </a:r>
          </a:p>
          <a:p>
            <a:pPr eaLnBrk="1" fontAlgn="auto" hangingPunct="1">
              <a:spcBef>
                <a:spcPts val="0"/>
              </a:spcBef>
              <a:spcAft>
                <a:spcPts val="0"/>
              </a:spcAft>
              <a:buFont typeface="Arial" panose="020B0604020202020204" pitchFamily="34" charset="0"/>
              <a:buNone/>
              <a:defRPr/>
            </a:pPr>
            <a:endParaRPr lang="en-GB" sz="700" dirty="0"/>
          </a:p>
          <a:p>
            <a:pPr>
              <a:defRPr/>
            </a:pPr>
            <a:r>
              <a:rPr lang="en-GB" sz="700" dirty="0"/>
              <a:t>Six guiding principles</a:t>
            </a:r>
          </a:p>
          <a:p>
            <a:pPr marL="171450" indent="-171450">
              <a:buFont typeface="Arial" panose="020B0604020202020204" pitchFamily="34" charset="0"/>
              <a:buChar char="•"/>
              <a:defRPr/>
            </a:pPr>
            <a:r>
              <a:rPr lang="en-GB" sz="700" dirty="0"/>
              <a:t>Build whenever we can on the </a:t>
            </a:r>
            <a:r>
              <a:rPr lang="en-GB" sz="700" b="1" dirty="0"/>
              <a:t>strong academic base </a:t>
            </a:r>
            <a:endParaRPr lang="en-GB" sz="700" dirty="0"/>
          </a:p>
          <a:p>
            <a:pPr marL="171450" indent="-171450">
              <a:buFont typeface="Arial" panose="020B0604020202020204" pitchFamily="34" charset="0"/>
              <a:buChar char="•"/>
              <a:defRPr/>
            </a:pPr>
            <a:r>
              <a:rPr lang="en-GB" sz="700" dirty="0"/>
              <a:t>Seek out and deliver </a:t>
            </a:r>
            <a:r>
              <a:rPr lang="en-GB" sz="700" b="1" dirty="0"/>
              <a:t>collaborative partnerships </a:t>
            </a:r>
            <a:r>
              <a:rPr lang="en-GB" sz="700" dirty="0"/>
              <a:t>with a tripartite mission of research, education and delivery of quality health care, underpinned by a significant infrastructure investment</a:t>
            </a:r>
            <a:endParaRPr lang="en-GB" sz="700" b="1" dirty="0"/>
          </a:p>
          <a:p>
            <a:pPr marL="171450" indent="-171450">
              <a:buFont typeface="Arial" panose="020B0604020202020204" pitchFamily="34" charset="0"/>
              <a:buChar char="•"/>
              <a:defRPr/>
            </a:pPr>
            <a:r>
              <a:rPr lang="en-GB" sz="700" dirty="0"/>
              <a:t>Exploit our ability to </a:t>
            </a:r>
            <a:r>
              <a:rPr lang="en-GB" sz="700" b="1" dirty="0"/>
              <a:t>link information </a:t>
            </a:r>
            <a:r>
              <a:rPr lang="en-GB" sz="700" dirty="0"/>
              <a:t>from health, social care and non-health sources using data to support better treatment, safety and research</a:t>
            </a:r>
          </a:p>
          <a:p>
            <a:pPr marL="171450" indent="-171450">
              <a:buFont typeface="Arial" panose="020B0604020202020204" pitchFamily="34" charset="0"/>
              <a:buChar char="•"/>
              <a:defRPr/>
            </a:pPr>
            <a:r>
              <a:rPr lang="en-GB" sz="700" dirty="0"/>
              <a:t>De-clutter the pathway for the </a:t>
            </a:r>
            <a:r>
              <a:rPr lang="en-GB" sz="700" b="1" dirty="0"/>
              <a:t>regulation and governance </a:t>
            </a:r>
            <a:r>
              <a:rPr lang="en-GB" sz="700" dirty="0"/>
              <a:t>of health</a:t>
            </a:r>
          </a:p>
          <a:p>
            <a:pPr marL="171450" indent="-171450">
              <a:buFont typeface="Arial" panose="020B0604020202020204" pitchFamily="34" charset="0"/>
              <a:buChar char="•"/>
              <a:defRPr/>
            </a:pPr>
            <a:r>
              <a:rPr lang="en-GB" sz="700" dirty="0"/>
              <a:t>Deliver </a:t>
            </a:r>
            <a:r>
              <a:rPr lang="en-GB" sz="700" b="1" dirty="0"/>
              <a:t>collaborative arrangements </a:t>
            </a:r>
            <a:r>
              <a:rPr lang="en-GB" sz="700" dirty="0"/>
              <a:t>with the biotechnology, pharmaceutical, informatics and medical devices industries.</a:t>
            </a:r>
          </a:p>
          <a:p>
            <a:pPr marL="171450" indent="-171450">
              <a:buFont typeface="Arial" panose="020B0604020202020204" pitchFamily="34" charset="0"/>
              <a:buChar char="•"/>
              <a:defRPr/>
            </a:pPr>
            <a:r>
              <a:rPr lang="en-GB" sz="700" dirty="0"/>
              <a:t>Collaborate across the NHS family, academia and with other funders to position Scotland as a </a:t>
            </a:r>
            <a:r>
              <a:rPr lang="en-GB" sz="700" b="1" dirty="0"/>
              <a:t>single research site </a:t>
            </a:r>
            <a:r>
              <a:rPr lang="en-GB" sz="700" dirty="0"/>
              <a:t>when it makes good sense to do so</a:t>
            </a:r>
          </a:p>
          <a:p>
            <a:pPr marL="171450" indent="-171450">
              <a:buFont typeface="Arial" panose="020B0604020202020204" pitchFamily="34" charset="0"/>
              <a:buChar char="•"/>
              <a:defRPr/>
            </a:pPr>
            <a:endParaRPr lang="en-GB" sz="700" dirty="0"/>
          </a:p>
          <a:p>
            <a:pPr eaLnBrk="1" fontAlgn="auto" hangingPunct="1">
              <a:spcBef>
                <a:spcPts val="0"/>
              </a:spcBef>
              <a:spcAft>
                <a:spcPts val="0"/>
              </a:spcAft>
              <a:buFont typeface="Arial" panose="020B0604020202020204" pitchFamily="34" charset="0"/>
              <a:buNone/>
              <a:defRPr/>
            </a:pPr>
            <a:r>
              <a:rPr lang="en-GB" sz="700" b="1" dirty="0">
                <a:solidFill>
                  <a:srgbClr val="00A1E4"/>
                </a:solidFill>
              </a:rPr>
              <a:t>A Health and Biomedical Informatics Research Strategy for Scotland - Enhancing research capability in health informatics for patient and public benefit (2015-2020</a:t>
            </a:r>
            <a:r>
              <a:rPr lang="en-GB" sz="700" dirty="0">
                <a:solidFill>
                  <a:srgbClr val="00A1E4"/>
                </a:solidFill>
              </a:rPr>
              <a:t>)</a:t>
            </a:r>
          </a:p>
          <a:p>
            <a:pPr>
              <a:defRPr/>
            </a:pPr>
            <a:r>
              <a:rPr lang="en-GB" sz="700" dirty="0">
                <a:solidFill>
                  <a:srgbClr val="00A1E4"/>
                </a:solidFill>
              </a:rPr>
              <a:t>Complementary strategy document published in 2015 which sets out the </a:t>
            </a:r>
            <a:r>
              <a:rPr lang="en-GB" sz="700" dirty="0"/>
              <a:t>use of high quality data as a cornerstone of the best health systems, and proposals to help drive service improvement as well as research productivity.</a:t>
            </a:r>
            <a:endParaRPr lang="en-GB" sz="700" dirty="0">
              <a:solidFill>
                <a:srgbClr val="00A1E4"/>
              </a:solidFill>
            </a:endParaRPr>
          </a:p>
          <a:p>
            <a:pPr>
              <a:buFont typeface="Arial" panose="020B0604020202020204" pitchFamily="34" charset="0"/>
              <a:buNone/>
              <a:defRPr/>
            </a:pPr>
            <a:endParaRPr lang="en-GB" sz="700" dirty="0"/>
          </a:p>
          <a:p>
            <a:pPr>
              <a:buFont typeface="Arial" panose="020B0604020202020204" pitchFamily="34" charset="0"/>
              <a:buNone/>
              <a:defRPr/>
            </a:pPr>
            <a:r>
              <a:rPr lang="en-GB" sz="700" dirty="0">
                <a:solidFill>
                  <a:srgbClr val="FF0000"/>
                </a:solidFill>
              </a:rPr>
              <a:t>Other Scottish Government Policy (TBC IF REQUIRED)</a:t>
            </a:r>
          </a:p>
          <a:p>
            <a:pPr>
              <a:defRPr/>
            </a:pPr>
            <a:r>
              <a:rPr lang="en-GB" sz="700" b="1" dirty="0">
                <a:solidFill>
                  <a:srgbClr val="FF0000"/>
                </a:solidFill>
              </a:rPr>
              <a:t>A Data Vision for Scotland </a:t>
            </a:r>
            <a:r>
              <a:rPr lang="en-GB" sz="700" i="1" dirty="0">
                <a:solidFill>
                  <a:srgbClr val="FF0000"/>
                </a:solidFill>
              </a:rPr>
              <a:t>- supports trustworthy uses of data for public benefit</a:t>
            </a:r>
            <a:endParaRPr lang="en-GB" sz="700" dirty="0">
              <a:solidFill>
                <a:srgbClr val="FF0000"/>
              </a:solidFill>
            </a:endParaRPr>
          </a:p>
          <a:p>
            <a:pPr>
              <a:defRPr/>
            </a:pPr>
            <a:r>
              <a:rPr lang="en-GB" sz="700" b="1" dirty="0">
                <a:solidFill>
                  <a:srgbClr val="FF0000"/>
                </a:solidFill>
              </a:rPr>
              <a:t>The Data Linkage Strategy </a:t>
            </a:r>
            <a:r>
              <a:rPr lang="en-GB" sz="700" i="1" dirty="0">
                <a:solidFill>
                  <a:srgbClr val="FF0000"/>
                </a:solidFill>
              </a:rPr>
              <a:t>– ‘Joined Up Data for Better Decisions’ sets out our ambitions for making better use of data that already exists in Scotland </a:t>
            </a:r>
          </a:p>
          <a:p>
            <a:pPr>
              <a:defRPr/>
            </a:pPr>
            <a:endParaRPr lang="en-GB" sz="700" dirty="0">
              <a:solidFill>
                <a:srgbClr val="FF0000"/>
              </a:solidFill>
            </a:endParaRPr>
          </a:p>
          <a:p>
            <a:pPr>
              <a:defRPr/>
            </a:pPr>
            <a:r>
              <a:rPr lang="en-GB" sz="700" b="1" dirty="0">
                <a:solidFill>
                  <a:srgbClr val="FF0000"/>
                </a:solidFill>
              </a:rPr>
              <a:t>The Data Linkage Framework </a:t>
            </a:r>
            <a:r>
              <a:rPr lang="en-GB" sz="700" dirty="0">
                <a:solidFill>
                  <a:srgbClr val="FF0000"/>
                </a:solidFill>
              </a:rPr>
              <a:t>–</a:t>
            </a:r>
            <a:r>
              <a:rPr lang="en-GB" sz="700" i="1" dirty="0">
                <a:solidFill>
                  <a:srgbClr val="FF0000"/>
                </a:solidFill>
              </a:rPr>
              <a:t>supports collaborative working, sharing of best practice and joined-up approaches to resource </a:t>
            </a:r>
          </a:p>
          <a:p>
            <a:pPr>
              <a:defRPr/>
            </a:pPr>
            <a:endParaRPr lang="en-GB" sz="700" i="1" dirty="0">
              <a:solidFill>
                <a:srgbClr val="FF0000"/>
              </a:solidFill>
            </a:endParaRPr>
          </a:p>
          <a:p>
            <a:pPr lvl="1">
              <a:spcAft>
                <a:spcPts val="600"/>
              </a:spcAft>
              <a:defRPr/>
            </a:pPr>
            <a:r>
              <a:rPr lang="en-GB" sz="700" b="1" i="1" dirty="0">
                <a:solidFill>
                  <a:srgbClr val="FF0000"/>
                </a:solidFill>
              </a:rPr>
              <a:t>The Scottish Informatics and Linkage Collaboration (SILC) – </a:t>
            </a:r>
            <a:r>
              <a:rPr lang="en-GB" sz="700" i="1" dirty="0">
                <a:solidFill>
                  <a:srgbClr val="FF0000"/>
                </a:solidFill>
              </a:rPr>
              <a:t>comprises services and facilities to support data linkage across all sectors to ensure that Scotland realises the benefits that can be derived from legal, ethical and carefully controlled use of data. The wider SILC network includes Farr and the ADRC. </a:t>
            </a:r>
            <a:endParaRPr lang="en-GB" sz="700" b="1" i="1" dirty="0">
              <a:solidFill>
                <a:srgbClr val="FF0000"/>
              </a:solidFill>
            </a:endParaRPr>
          </a:p>
          <a:p>
            <a:pPr lvl="1">
              <a:spcAft>
                <a:spcPts val="600"/>
              </a:spcAft>
              <a:defRPr/>
            </a:pPr>
            <a:r>
              <a:rPr lang="en-GB" sz="700" b="1" i="1" dirty="0">
                <a:solidFill>
                  <a:srgbClr val="FF0000"/>
                </a:solidFill>
              </a:rPr>
              <a:t>The Guiding Principles for Data Linkage – </a:t>
            </a:r>
            <a:endParaRPr lang="en-GB" sz="700" i="1" dirty="0">
              <a:solidFill>
                <a:srgbClr val="FF0000"/>
              </a:solidFill>
            </a:endParaRPr>
          </a:p>
          <a:p>
            <a:pPr lvl="1">
              <a:spcAft>
                <a:spcPts val="600"/>
              </a:spcAft>
              <a:defRPr/>
            </a:pPr>
            <a:r>
              <a:rPr lang="en-GB" sz="700" b="1" i="1" dirty="0">
                <a:solidFill>
                  <a:srgbClr val="FF0000"/>
                </a:solidFill>
              </a:rPr>
              <a:t>The Data Linkage Framework Programme Board (now SILC- SMB) </a:t>
            </a:r>
            <a:endParaRPr lang="en-GB" sz="700" i="1" dirty="0">
              <a:solidFill>
                <a:srgbClr val="FF0000"/>
              </a:solidFill>
            </a:endParaRPr>
          </a:p>
          <a:p>
            <a:pPr lvl="1">
              <a:spcAft>
                <a:spcPts val="600"/>
              </a:spcAft>
              <a:defRPr/>
            </a:pPr>
            <a:r>
              <a:rPr lang="en-GB" sz="700" b="1" i="1" dirty="0">
                <a:solidFill>
                  <a:srgbClr val="FF0000"/>
                </a:solidFill>
              </a:rPr>
              <a:t>Public Benefit and Privacy Panel</a:t>
            </a:r>
          </a:p>
          <a:p>
            <a:pPr lvl="1">
              <a:spcAft>
                <a:spcPts val="600"/>
              </a:spcAft>
              <a:defRPr/>
            </a:pPr>
            <a:endParaRPr lang="en-GB" sz="700" b="1" i="1" dirty="0">
              <a:solidFill>
                <a:srgbClr val="FF0000"/>
              </a:solidFill>
            </a:endParaRPr>
          </a:p>
          <a:p>
            <a:r>
              <a:rPr lang="en-GB" dirty="0"/>
              <a:t>Help deliver high quality studies in the NHS </a:t>
            </a:r>
          </a:p>
          <a:p>
            <a:r>
              <a:rPr lang="en-GB" dirty="0">
                <a:hlinkClick r:id="rId4"/>
              </a:rPr>
              <a:t>Provide a solid infrastructure</a:t>
            </a:r>
            <a:r>
              <a:rPr lang="en-GB" dirty="0"/>
              <a:t> to deliver trials to time and target</a:t>
            </a:r>
          </a:p>
          <a:p>
            <a:r>
              <a:rPr lang="en-GB" dirty="0"/>
              <a:t>Work across Scotland supporting all </a:t>
            </a:r>
            <a:r>
              <a:rPr lang="en-GB" dirty="0">
                <a:hlinkClick r:id="rId5"/>
              </a:rPr>
              <a:t>NHS boards</a:t>
            </a:r>
            <a:endParaRPr lang="en-GB" dirty="0"/>
          </a:p>
          <a:p>
            <a:r>
              <a:rPr lang="en-GB" dirty="0">
                <a:hlinkClick r:id="rId6"/>
              </a:rPr>
              <a:t>Connect NHS, industry and academia</a:t>
            </a:r>
            <a:r>
              <a:rPr lang="en-GB" dirty="0"/>
              <a:t> </a:t>
            </a:r>
          </a:p>
          <a:p>
            <a:r>
              <a:rPr lang="en-GB" dirty="0">
                <a:hlinkClick r:id="rId7"/>
              </a:rPr>
              <a:t>Help involve patients and the public</a:t>
            </a:r>
            <a:r>
              <a:rPr lang="en-GB" dirty="0"/>
              <a:t> in research</a:t>
            </a:r>
          </a:p>
          <a:p>
            <a:r>
              <a:rPr lang="en-GB" dirty="0">
                <a:hlinkClick r:id="rId8"/>
              </a:rPr>
              <a:t>Provide advice, support and performance monitoring</a:t>
            </a:r>
            <a:endParaRPr lang="en-GB" dirty="0"/>
          </a:p>
          <a:p>
            <a:pPr lvl="1">
              <a:spcAft>
                <a:spcPts val="600"/>
              </a:spcAft>
              <a:defRPr/>
            </a:pPr>
            <a:endParaRPr lang="en-GB" sz="700" b="1" dirty="0">
              <a:solidFill>
                <a:srgbClr val="FF0000"/>
              </a:solidFill>
            </a:endParaRPr>
          </a:p>
          <a:p>
            <a:pPr>
              <a:buFont typeface="Arial" panose="020B0604020202020204" pitchFamily="34" charset="0"/>
              <a:buNone/>
              <a:defRPr/>
            </a:pPr>
            <a:endParaRPr lang="en-GB" sz="700" dirty="0"/>
          </a:p>
          <a:p>
            <a:pPr>
              <a:defRPr/>
            </a:pPr>
            <a:endParaRPr lang="en-GB" sz="700" dirty="0">
              <a:ln w="0">
                <a:noFill/>
              </a:ln>
              <a:solidFill>
                <a:srgbClr val="333333"/>
              </a:solidFill>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D51E9FD-62B4-42DF-A2F4-05509CB19CA7}" type="slidenum">
              <a:rPr lang="en-GB" altLang="en-US" smtClean="0"/>
              <a:pPr/>
              <a:t>5</a:t>
            </a:fld>
            <a:endParaRPr lang="en-GB" altLang="en-US" dirty="0"/>
          </a:p>
        </p:txBody>
      </p:sp>
    </p:spTree>
    <p:extLst>
      <p:ext uri="{BB962C8B-B14F-4D97-AF65-F5344CB8AC3E}">
        <p14:creationId xmlns:p14="http://schemas.microsoft.com/office/powerpoint/2010/main" val="3724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Aim is for each study to be overseen by one Network or Specialty Group</a:t>
            </a:r>
          </a:p>
          <a:p>
            <a:endParaRPr lang="en-GB" dirty="0"/>
          </a:p>
        </p:txBody>
      </p:sp>
      <p:sp>
        <p:nvSpPr>
          <p:cNvPr id="4" name="Slide Number Placeholder 3"/>
          <p:cNvSpPr>
            <a:spLocks noGrp="1"/>
          </p:cNvSpPr>
          <p:nvPr>
            <p:ph type="sldNum" sz="quarter" idx="10"/>
          </p:nvPr>
        </p:nvSpPr>
        <p:spPr/>
        <p:txBody>
          <a:bodyPr/>
          <a:lstStyle/>
          <a:p>
            <a:pPr>
              <a:defRPr/>
            </a:pPr>
            <a:fld id="{A9F0B9F2-8AF5-334B-B41F-98F320678EF1}" type="slidenum">
              <a:rPr lang="en-GB" altLang="en-US" smtClean="0"/>
              <a:pPr>
                <a:defRPr/>
              </a:pPr>
              <a:t>9</a:t>
            </a:fld>
            <a:endParaRPr lang="en-GB" altLang="en-US" dirty="0"/>
          </a:p>
        </p:txBody>
      </p:sp>
    </p:spTree>
    <p:extLst>
      <p:ext uri="{BB962C8B-B14F-4D97-AF65-F5344CB8AC3E}">
        <p14:creationId xmlns:p14="http://schemas.microsoft.com/office/powerpoint/2010/main" val="20354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 service evaluation</a:t>
            </a:r>
            <a:r>
              <a:rPr lang="en-GB" baseline="0" dirty="0"/>
              <a:t> or audit</a:t>
            </a:r>
          </a:p>
          <a:p>
            <a:r>
              <a:rPr lang="en-GB" baseline="0" dirty="0"/>
              <a:t>Research question- generisable results</a:t>
            </a:r>
          </a:p>
          <a:p>
            <a:r>
              <a:rPr lang="en-GB" baseline="0" dirty="0"/>
              <a:t>Ongoing in the NHS/require NHS resources</a:t>
            </a:r>
            <a:endParaRPr lang="en-GB" dirty="0"/>
          </a:p>
        </p:txBody>
      </p:sp>
      <p:sp>
        <p:nvSpPr>
          <p:cNvPr id="4" name="Slide Number Placeholder 3"/>
          <p:cNvSpPr>
            <a:spLocks noGrp="1"/>
          </p:cNvSpPr>
          <p:nvPr>
            <p:ph type="sldNum" sz="quarter" idx="10"/>
          </p:nvPr>
        </p:nvSpPr>
        <p:spPr/>
        <p:txBody>
          <a:bodyPr/>
          <a:lstStyle/>
          <a:p>
            <a:fld id="{95692CC0-57E0-49ED-9269-AF1ACBF28911}" type="slidenum">
              <a:rPr lang="en-GB" smtClean="0"/>
              <a:pPr/>
              <a:t>10</a:t>
            </a:fld>
            <a:endParaRPr lang="en-GB" dirty="0"/>
          </a:p>
        </p:txBody>
      </p:sp>
    </p:spTree>
    <p:extLst>
      <p:ext uri="{BB962C8B-B14F-4D97-AF65-F5344CB8AC3E}">
        <p14:creationId xmlns:p14="http://schemas.microsoft.com/office/powerpoint/2010/main" val="79408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All these funders have self declared that they award funding in open</a:t>
            </a:r>
            <a:r>
              <a:rPr lang="en-GB" baseline="0" dirty="0"/>
              <a:t> competition and that the studies they fund are peer reviewed</a:t>
            </a:r>
            <a:endParaRPr lang="en-GB" dirty="0"/>
          </a:p>
        </p:txBody>
      </p:sp>
      <p:sp>
        <p:nvSpPr>
          <p:cNvPr id="4" name="Slide Number Placeholder 3"/>
          <p:cNvSpPr>
            <a:spLocks noGrp="1"/>
          </p:cNvSpPr>
          <p:nvPr>
            <p:ph type="sldNum" sz="quarter" idx="10"/>
          </p:nvPr>
        </p:nvSpPr>
        <p:spPr/>
        <p:txBody>
          <a:bodyPr/>
          <a:lstStyle/>
          <a:p>
            <a:fld id="{95692CC0-57E0-49ED-9269-AF1ACBF28911}" type="slidenum">
              <a:rPr lang="en-GB" smtClean="0"/>
              <a:pPr/>
              <a:t>11</a:t>
            </a:fld>
            <a:endParaRPr lang="en-GB" dirty="0"/>
          </a:p>
        </p:txBody>
      </p:sp>
    </p:spTree>
    <p:extLst>
      <p:ext uri="{BB962C8B-B14F-4D97-AF65-F5344CB8AC3E}">
        <p14:creationId xmlns:p14="http://schemas.microsoft.com/office/powerpoint/2010/main" val="116172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the your</a:t>
            </a:r>
            <a:r>
              <a:rPr lang="en-GB" baseline="0" dirty="0"/>
              <a:t> funder does not appear on the list we can potentially support the study if it meets the following criteria and can be put forward for adoption, </a:t>
            </a:r>
            <a:endParaRPr lang="en-GB" dirty="0"/>
          </a:p>
        </p:txBody>
      </p:sp>
      <p:sp>
        <p:nvSpPr>
          <p:cNvPr id="4" name="Slide Number Placeholder 3"/>
          <p:cNvSpPr>
            <a:spLocks noGrp="1"/>
          </p:cNvSpPr>
          <p:nvPr>
            <p:ph type="sldNum" sz="quarter" idx="10"/>
          </p:nvPr>
        </p:nvSpPr>
        <p:spPr/>
        <p:txBody>
          <a:bodyPr/>
          <a:lstStyle/>
          <a:p>
            <a:fld id="{95692CC0-57E0-49ED-9269-AF1ACBF28911}" type="slidenum">
              <a:rPr lang="en-GB" smtClean="0"/>
              <a:pPr/>
              <a:t>12</a:t>
            </a:fld>
            <a:endParaRPr lang="en-GB" dirty="0"/>
          </a:p>
        </p:txBody>
      </p:sp>
    </p:spTree>
    <p:extLst>
      <p:ext uri="{BB962C8B-B14F-4D97-AF65-F5344CB8AC3E}">
        <p14:creationId xmlns:p14="http://schemas.microsoft.com/office/powerpoint/2010/main" val="307179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Lesley Peebles will speak more</a:t>
            </a:r>
            <a:r>
              <a:rPr lang="en-GB" baseline="0" dirty="0"/>
              <a:t> about this later</a:t>
            </a:r>
            <a:endParaRPr lang="en-GB" dirty="0"/>
          </a:p>
        </p:txBody>
      </p:sp>
      <p:sp>
        <p:nvSpPr>
          <p:cNvPr id="4" name="Slide Number Placeholder 3"/>
          <p:cNvSpPr>
            <a:spLocks noGrp="1"/>
          </p:cNvSpPr>
          <p:nvPr>
            <p:ph type="sldNum" sz="quarter" idx="10"/>
          </p:nvPr>
        </p:nvSpPr>
        <p:spPr/>
        <p:txBody>
          <a:bodyPr/>
          <a:lstStyle/>
          <a:p>
            <a:fld id="{95692CC0-57E0-49ED-9269-AF1ACBF28911}" type="slidenum">
              <a:rPr lang="en-GB" smtClean="0"/>
              <a:pPr/>
              <a:t>13</a:t>
            </a:fld>
            <a:endParaRPr lang="en-GB" dirty="0"/>
          </a:p>
        </p:txBody>
      </p:sp>
    </p:spTree>
    <p:extLst>
      <p:ext uri="{BB962C8B-B14F-4D97-AF65-F5344CB8AC3E}">
        <p14:creationId xmlns:p14="http://schemas.microsoft.com/office/powerpoint/2010/main" val="379260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Shared Ethics system</a:t>
            </a:r>
          </a:p>
          <a:p>
            <a:pPr lvl="1"/>
            <a:r>
              <a:rPr lang="en-GB" dirty="0"/>
              <a:t>SSI unique to Scotland</a:t>
            </a:r>
          </a:p>
          <a:p>
            <a:r>
              <a:rPr lang="en-GB" dirty="0"/>
              <a:t>Studies adopted to NRS portfolio receive support</a:t>
            </a:r>
          </a:p>
          <a:p>
            <a:r>
              <a:rPr lang="en-GB" dirty="0"/>
              <a:t>UK Clinical Research Network Portfolio</a:t>
            </a:r>
          </a:p>
          <a:p>
            <a:r>
              <a:rPr lang="en-GB" dirty="0"/>
              <a:t>NIHR funding to NRS to Clinical Research Centres</a:t>
            </a:r>
          </a:p>
          <a:p>
            <a:endParaRPr lang="en-GB" dirty="0"/>
          </a:p>
        </p:txBody>
      </p:sp>
      <p:sp>
        <p:nvSpPr>
          <p:cNvPr id="4" name="Slide Number Placeholder 3"/>
          <p:cNvSpPr>
            <a:spLocks noGrp="1"/>
          </p:cNvSpPr>
          <p:nvPr>
            <p:ph type="sldNum" sz="quarter" idx="10"/>
          </p:nvPr>
        </p:nvSpPr>
        <p:spPr/>
        <p:txBody>
          <a:bodyPr/>
          <a:lstStyle/>
          <a:p>
            <a:fld id="{445B6D13-40A2-45AA-8B5D-3E5E7B9DC4BA}" type="slidenum">
              <a:rPr lang="en-GB" smtClean="0"/>
              <a:pPr/>
              <a:t>15</a:t>
            </a:fld>
            <a:endParaRPr lang="en-GB"/>
          </a:p>
        </p:txBody>
      </p:sp>
    </p:spTree>
    <p:extLst>
      <p:ext uri="{BB962C8B-B14F-4D97-AF65-F5344CB8AC3E}">
        <p14:creationId xmlns:p14="http://schemas.microsoft.com/office/powerpoint/2010/main" val="198927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Metrics. Increase total income from both commercial and non-commercial studies</a:t>
            </a:r>
          </a:p>
          <a:p>
            <a:r>
              <a:rPr lang="en-GB" dirty="0"/>
              <a:t>R&amp;D permission within 30 calendar days</a:t>
            </a:r>
          </a:p>
          <a:p>
            <a:r>
              <a:rPr lang="en-GB" dirty="0"/>
              <a:t>Increase recruitment to commercial and non-commercial studies</a:t>
            </a:r>
          </a:p>
          <a:p>
            <a:r>
              <a:rPr lang="en-GB" dirty="0"/>
              <a:t>Recruit first commercial study patients within 30 calendar days of gaining NHS permission</a:t>
            </a:r>
          </a:p>
          <a:p>
            <a:r>
              <a:rPr lang="en-GB" dirty="0"/>
              <a:t>Increase the percentage of commercial studies recruiting to target</a:t>
            </a:r>
          </a:p>
          <a:p>
            <a:r>
              <a:rPr lang="en-GB" dirty="0"/>
              <a:t>Ensure Research and Development is given prominence within the wider activities of the Health Board</a:t>
            </a:r>
          </a:p>
          <a:p>
            <a:r>
              <a:rPr lang="en-GB" dirty="0"/>
              <a:t>Meeting these objectives has wider health and wealth benefits to Scotland</a:t>
            </a:r>
          </a:p>
          <a:p>
            <a:endParaRPr lang="en-GB" dirty="0"/>
          </a:p>
        </p:txBody>
      </p:sp>
      <p:sp>
        <p:nvSpPr>
          <p:cNvPr id="4" name="Slide Number Placeholder 3"/>
          <p:cNvSpPr>
            <a:spLocks noGrp="1"/>
          </p:cNvSpPr>
          <p:nvPr>
            <p:ph type="sldNum" sz="quarter" idx="10"/>
          </p:nvPr>
        </p:nvSpPr>
        <p:spPr/>
        <p:txBody>
          <a:bodyPr/>
          <a:lstStyle/>
          <a:p>
            <a:fld id="{445B6D13-40A2-45AA-8B5D-3E5E7B9DC4BA}" type="slidenum">
              <a:rPr lang="en-GB" smtClean="0"/>
              <a:pPr/>
              <a:t>20</a:t>
            </a:fld>
            <a:endParaRPr lang="en-GB"/>
          </a:p>
        </p:txBody>
      </p:sp>
    </p:spTree>
    <p:extLst>
      <p:ext uri="{BB962C8B-B14F-4D97-AF65-F5344CB8AC3E}">
        <p14:creationId xmlns:p14="http://schemas.microsoft.com/office/powerpoint/2010/main" val="312775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F61121-157B-461B-B7C5-1A5395DF53F6}" type="datetimeFigureOut">
              <a:rPr lang="en-GB" smtClean="0"/>
              <a:pPr/>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07209-3305-4A2F-8CF7-AA790BC02C53}" type="slidenum">
              <a:rPr lang="en-GB" smtClean="0"/>
              <a:pPr/>
              <a:t>‹#›</a:t>
            </a:fld>
            <a:endParaRPr lang="en-GB"/>
          </a:p>
        </p:txBody>
      </p:sp>
    </p:spTree>
    <p:extLst>
      <p:ext uri="{BB962C8B-B14F-4D97-AF65-F5344CB8AC3E}">
        <p14:creationId xmlns:p14="http://schemas.microsoft.com/office/powerpoint/2010/main" val="321329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61121-157B-461B-B7C5-1A5395DF53F6}" type="datetimeFigureOut">
              <a:rPr lang="en-GB" smtClean="0"/>
              <a:pPr/>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07209-3305-4A2F-8CF7-AA790BC02C53}" type="slidenum">
              <a:rPr lang="en-GB" smtClean="0"/>
              <a:pPr/>
              <a:t>‹#›</a:t>
            </a:fld>
            <a:endParaRPr lang="en-GB"/>
          </a:p>
        </p:txBody>
      </p:sp>
    </p:spTree>
    <p:extLst>
      <p:ext uri="{BB962C8B-B14F-4D97-AF65-F5344CB8AC3E}">
        <p14:creationId xmlns:p14="http://schemas.microsoft.com/office/powerpoint/2010/main" val="365983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61121-157B-461B-B7C5-1A5395DF53F6}" type="datetimeFigureOut">
              <a:rPr lang="en-GB" smtClean="0"/>
              <a:pPr/>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07209-3305-4A2F-8CF7-AA790BC02C53}" type="slidenum">
              <a:rPr lang="en-GB" smtClean="0"/>
              <a:pPr/>
              <a:t>‹#›</a:t>
            </a:fld>
            <a:endParaRPr lang="en-GB"/>
          </a:p>
        </p:txBody>
      </p:sp>
    </p:spTree>
    <p:extLst>
      <p:ext uri="{BB962C8B-B14F-4D97-AF65-F5344CB8AC3E}">
        <p14:creationId xmlns:p14="http://schemas.microsoft.com/office/powerpoint/2010/main" val="261405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253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61121-157B-461B-B7C5-1A5395DF53F6}" type="datetimeFigureOut">
              <a:rPr lang="en-GB" smtClean="0"/>
              <a:pPr/>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07209-3305-4A2F-8CF7-AA790BC02C53}" type="slidenum">
              <a:rPr lang="en-GB" smtClean="0"/>
              <a:pPr/>
              <a:t>‹#›</a:t>
            </a:fld>
            <a:endParaRPr lang="en-GB"/>
          </a:p>
        </p:txBody>
      </p:sp>
    </p:spTree>
    <p:extLst>
      <p:ext uri="{BB962C8B-B14F-4D97-AF65-F5344CB8AC3E}">
        <p14:creationId xmlns:p14="http://schemas.microsoft.com/office/powerpoint/2010/main" val="96434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61121-157B-461B-B7C5-1A5395DF53F6}" type="datetimeFigureOut">
              <a:rPr lang="en-GB" smtClean="0"/>
              <a:pPr/>
              <a:t>24/05/2018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A07209-3305-4A2F-8CF7-AA790BC02C53}" type="slidenum">
              <a:rPr lang="en-GB" smtClean="0"/>
              <a:pPr/>
              <a:t>‹#›</a:t>
            </a:fld>
            <a:endParaRPr lang="en-GB"/>
          </a:p>
        </p:txBody>
      </p:sp>
    </p:spTree>
    <p:extLst>
      <p:ext uri="{BB962C8B-B14F-4D97-AF65-F5344CB8AC3E}">
        <p14:creationId xmlns:p14="http://schemas.microsoft.com/office/powerpoint/2010/main" val="45539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F61121-157B-461B-B7C5-1A5395DF53F6}" type="datetimeFigureOut">
              <a:rPr lang="en-GB" smtClean="0"/>
              <a:pPr/>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A07209-3305-4A2F-8CF7-AA790BC02C53}" type="slidenum">
              <a:rPr lang="en-GB" smtClean="0"/>
              <a:pPr/>
              <a:t>‹#›</a:t>
            </a:fld>
            <a:endParaRPr lang="en-GB"/>
          </a:p>
        </p:txBody>
      </p:sp>
    </p:spTree>
    <p:extLst>
      <p:ext uri="{BB962C8B-B14F-4D97-AF65-F5344CB8AC3E}">
        <p14:creationId xmlns:p14="http://schemas.microsoft.com/office/powerpoint/2010/main" val="115984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F61121-157B-461B-B7C5-1A5395DF53F6}" type="datetimeFigureOut">
              <a:rPr lang="en-GB" smtClean="0"/>
              <a:pPr/>
              <a:t>24/05/2018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A07209-3305-4A2F-8CF7-AA790BC02C53}" type="slidenum">
              <a:rPr lang="en-GB" smtClean="0"/>
              <a:pPr/>
              <a:t>‹#›</a:t>
            </a:fld>
            <a:endParaRPr lang="en-GB"/>
          </a:p>
        </p:txBody>
      </p:sp>
    </p:spTree>
    <p:extLst>
      <p:ext uri="{BB962C8B-B14F-4D97-AF65-F5344CB8AC3E}">
        <p14:creationId xmlns:p14="http://schemas.microsoft.com/office/powerpoint/2010/main" val="378513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F61121-157B-461B-B7C5-1A5395DF53F6}" type="datetimeFigureOut">
              <a:rPr lang="en-GB" smtClean="0"/>
              <a:pPr/>
              <a:t>24/05/2018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A07209-3305-4A2F-8CF7-AA790BC02C53}" type="slidenum">
              <a:rPr lang="en-GB" smtClean="0"/>
              <a:pPr/>
              <a:t>‹#›</a:t>
            </a:fld>
            <a:endParaRPr lang="en-GB"/>
          </a:p>
        </p:txBody>
      </p:sp>
    </p:spTree>
    <p:extLst>
      <p:ext uri="{BB962C8B-B14F-4D97-AF65-F5344CB8AC3E}">
        <p14:creationId xmlns:p14="http://schemas.microsoft.com/office/powerpoint/2010/main" val="211670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61121-157B-461B-B7C5-1A5395DF53F6}" type="datetimeFigureOut">
              <a:rPr lang="en-GB" smtClean="0"/>
              <a:pPr/>
              <a:t>24/05/2018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A07209-3305-4A2F-8CF7-AA790BC02C53}" type="slidenum">
              <a:rPr lang="en-GB" smtClean="0"/>
              <a:pPr/>
              <a:t>‹#›</a:t>
            </a:fld>
            <a:endParaRPr lang="en-GB"/>
          </a:p>
        </p:txBody>
      </p:sp>
    </p:spTree>
    <p:extLst>
      <p:ext uri="{BB962C8B-B14F-4D97-AF65-F5344CB8AC3E}">
        <p14:creationId xmlns:p14="http://schemas.microsoft.com/office/powerpoint/2010/main" val="280644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61121-157B-461B-B7C5-1A5395DF53F6}" type="datetimeFigureOut">
              <a:rPr lang="en-GB" smtClean="0"/>
              <a:pPr/>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A07209-3305-4A2F-8CF7-AA790BC02C53}" type="slidenum">
              <a:rPr lang="en-GB" smtClean="0"/>
              <a:pPr/>
              <a:t>‹#›</a:t>
            </a:fld>
            <a:endParaRPr lang="en-GB"/>
          </a:p>
        </p:txBody>
      </p:sp>
    </p:spTree>
    <p:extLst>
      <p:ext uri="{BB962C8B-B14F-4D97-AF65-F5344CB8AC3E}">
        <p14:creationId xmlns:p14="http://schemas.microsoft.com/office/powerpoint/2010/main" val="306703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61121-157B-461B-B7C5-1A5395DF53F6}" type="datetimeFigureOut">
              <a:rPr lang="en-GB" smtClean="0"/>
              <a:pPr/>
              <a:t>24/05/2018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A07209-3305-4A2F-8CF7-AA790BC02C53}" type="slidenum">
              <a:rPr lang="en-GB" smtClean="0"/>
              <a:pPr/>
              <a:t>‹#›</a:t>
            </a:fld>
            <a:endParaRPr lang="en-GB"/>
          </a:p>
        </p:txBody>
      </p:sp>
    </p:spTree>
    <p:extLst>
      <p:ext uri="{BB962C8B-B14F-4D97-AF65-F5344CB8AC3E}">
        <p14:creationId xmlns:p14="http://schemas.microsoft.com/office/powerpoint/2010/main" val="286914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61121-157B-461B-B7C5-1A5395DF53F6}" type="datetimeFigureOut">
              <a:rPr lang="en-GB" smtClean="0"/>
              <a:pPr/>
              <a:t>24/05/2018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07209-3305-4A2F-8CF7-AA790BC02C53}" type="slidenum">
              <a:rPr lang="en-GB" smtClean="0"/>
              <a:pPr/>
              <a:t>‹#›</a:t>
            </a:fld>
            <a:endParaRPr lang="en-GB"/>
          </a:p>
        </p:txBody>
      </p:sp>
    </p:spTree>
    <p:extLst>
      <p:ext uri="{BB962C8B-B14F-4D97-AF65-F5344CB8AC3E}">
        <p14:creationId xmlns:p14="http://schemas.microsoft.com/office/powerpoint/2010/main" val="1568664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www.cso.scot.nhs.uk/outputs/cso-funded-research/ca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nhsresearchscotland.org.uk/research-in-scotland/facilities" TargetMode="External"/><Relationship Id="rId7" Type="http://schemas.openxmlformats.org/officeDocument/2006/relationships/hyperlink" Target="http://www.nhsresearchscotland.org.uk/servi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nhsresearchscotland.org.uk/get-involved" TargetMode="External"/><Relationship Id="rId5" Type="http://schemas.openxmlformats.org/officeDocument/2006/relationships/hyperlink" Target="http://www.nhsresearchscotland.org.uk/working-with-us" TargetMode="External"/><Relationship Id="rId4" Type="http://schemas.openxmlformats.org/officeDocument/2006/relationships/hyperlink" Target="http://www.nhsresearchscotland.org.uk/research-in-scotland/node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6574"/>
            <a:ext cx="7772400" cy="2387600"/>
          </a:xfrm>
        </p:spPr>
        <p:txBody>
          <a:bodyPr>
            <a:normAutofit fontScale="90000"/>
          </a:bodyPr>
          <a:lstStyle/>
          <a:p>
            <a:r>
              <a:rPr lang="en-US" sz="4000" dirty="0"/>
              <a:t>Clinical Research in Dermatology in Scotland- challenges and opportunities</a:t>
            </a:r>
            <a:r>
              <a:rPr lang="en-GB" dirty="0"/>
              <a:t/>
            </a:r>
            <a:br>
              <a:rPr lang="en-GB" dirty="0"/>
            </a:br>
            <a:endParaRPr lang="en-GB" dirty="0"/>
          </a:p>
        </p:txBody>
      </p:sp>
      <p:sp>
        <p:nvSpPr>
          <p:cNvPr id="3" name="Subtitle 2"/>
          <p:cNvSpPr>
            <a:spLocks noGrp="1"/>
          </p:cNvSpPr>
          <p:nvPr>
            <p:ph type="subTitle" idx="1"/>
          </p:nvPr>
        </p:nvSpPr>
        <p:spPr>
          <a:xfrm>
            <a:off x="1143000" y="4417586"/>
            <a:ext cx="6858000" cy="1655762"/>
          </a:xfrm>
        </p:spPr>
        <p:txBody>
          <a:bodyPr/>
          <a:lstStyle/>
          <a:p>
            <a:r>
              <a:rPr lang="en-GB" dirty="0"/>
              <a:t>Dr Richard Weller.</a:t>
            </a:r>
          </a:p>
          <a:p>
            <a:r>
              <a:rPr lang="en-GB" dirty="0"/>
              <a:t>NHS Research Scotland (NRS) Dermatology Lead</a:t>
            </a:r>
          </a:p>
        </p:txBody>
      </p:sp>
    </p:spTree>
    <p:extLst>
      <p:ext uri="{BB962C8B-B14F-4D97-AF65-F5344CB8AC3E}">
        <p14:creationId xmlns:p14="http://schemas.microsoft.com/office/powerpoint/2010/main" val="3299930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dirty="0"/>
              <a:t>High quality studies which are defined as research, involve NHS patients, data, staff or facilities, and which are eligible for the Scottish research portfolio</a:t>
            </a:r>
          </a:p>
        </p:txBody>
      </p:sp>
      <p:sp>
        <p:nvSpPr>
          <p:cNvPr id="3" name="Title 2"/>
          <p:cNvSpPr>
            <a:spLocks noGrp="1"/>
          </p:cNvSpPr>
          <p:nvPr>
            <p:ph type="title"/>
          </p:nvPr>
        </p:nvSpPr>
        <p:spPr/>
        <p:txBody>
          <a:bodyPr/>
          <a:lstStyle/>
          <a:p>
            <a:r>
              <a:rPr lang="en-GB" dirty="0"/>
              <a:t>What studies do we support?</a:t>
            </a:r>
          </a:p>
        </p:txBody>
      </p:sp>
      <p:sp>
        <p:nvSpPr>
          <p:cNvPr id="4" name="Slide Number Placeholder 3"/>
          <p:cNvSpPr>
            <a:spLocks noGrp="1"/>
          </p:cNvSpPr>
          <p:nvPr>
            <p:ph type="sldNum" sz="quarter" idx="12"/>
          </p:nvPr>
        </p:nvSpPr>
        <p:spPr/>
        <p:txBody>
          <a:bodyPr/>
          <a:lstStyle/>
          <a:p>
            <a:pPr>
              <a:defRPr/>
            </a:pPr>
            <a:fld id="{B734F8F0-5AB7-4FA0-B0A9-B7E4C8CE552C}" type="slidenum">
              <a:rPr lang="en-US" smtClean="0"/>
              <a:pPr>
                <a:defRPr/>
              </a:pPr>
              <a:t>10</a:t>
            </a:fld>
            <a:endParaRPr lang="en-US" dirty="0"/>
          </a:p>
        </p:txBody>
      </p:sp>
    </p:spTree>
    <p:extLst>
      <p:ext uri="{BB962C8B-B14F-4D97-AF65-F5344CB8AC3E}">
        <p14:creationId xmlns:p14="http://schemas.microsoft.com/office/powerpoint/2010/main" val="1761045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3200" dirty="0"/>
              <a:t>Studies led by Scotland with a Funder appearing on the Scottish Eligible funders list</a:t>
            </a:r>
          </a:p>
          <a:p>
            <a:pPr lvl="1"/>
            <a:r>
              <a:rPr lang="en-GB" dirty="0"/>
              <a:t>British Skin Foundation</a:t>
            </a:r>
          </a:p>
          <a:p>
            <a:pPr lvl="1"/>
            <a:r>
              <a:rPr lang="en-GB" dirty="0"/>
              <a:t>Psoriasis and Psoriatic Arthritis Alliance (PAPAA)</a:t>
            </a:r>
          </a:p>
          <a:p>
            <a:pPr lvl="1"/>
            <a:r>
              <a:rPr lang="en-GB" dirty="0"/>
              <a:t>Psoriasis Association </a:t>
            </a:r>
          </a:p>
          <a:p>
            <a:r>
              <a:rPr lang="en-GB" sz="3200" dirty="0"/>
              <a:t>Studies led by England with a Funder appearing on the NIHR non-commercial partner list</a:t>
            </a:r>
          </a:p>
          <a:p>
            <a:r>
              <a:rPr lang="en-GB" sz="3200" dirty="0"/>
              <a:t>Studies Sponsored by a commercial organisation</a:t>
            </a:r>
          </a:p>
          <a:p>
            <a:endParaRPr lang="en-GB" dirty="0"/>
          </a:p>
        </p:txBody>
      </p:sp>
      <p:sp>
        <p:nvSpPr>
          <p:cNvPr id="3" name="Title 2"/>
          <p:cNvSpPr>
            <a:spLocks noGrp="1"/>
          </p:cNvSpPr>
          <p:nvPr>
            <p:ph type="title"/>
          </p:nvPr>
        </p:nvSpPr>
        <p:spPr/>
        <p:txBody>
          <a:bodyPr>
            <a:normAutofit fontScale="90000"/>
          </a:bodyPr>
          <a:lstStyle/>
          <a:p>
            <a:r>
              <a:rPr lang="en-GB" dirty="0"/>
              <a:t>Studies that are automatically eligible for the portfolio in Scotland</a:t>
            </a:r>
            <a:br>
              <a:rPr lang="en-GB" dirty="0"/>
            </a:br>
            <a:endParaRPr lang="en-GB" dirty="0"/>
          </a:p>
        </p:txBody>
      </p:sp>
      <p:sp>
        <p:nvSpPr>
          <p:cNvPr id="4" name="Slide Number Placeholder 3"/>
          <p:cNvSpPr>
            <a:spLocks noGrp="1"/>
          </p:cNvSpPr>
          <p:nvPr>
            <p:ph type="sldNum" sz="quarter" idx="12"/>
          </p:nvPr>
        </p:nvSpPr>
        <p:spPr/>
        <p:txBody>
          <a:bodyPr/>
          <a:lstStyle/>
          <a:p>
            <a:pPr>
              <a:defRPr/>
            </a:pPr>
            <a:fld id="{B734F8F0-5AB7-4FA0-B0A9-B7E4C8CE552C}" type="slidenum">
              <a:rPr lang="en-US" smtClean="0"/>
              <a:pPr>
                <a:defRPr/>
              </a:pPr>
              <a:t>11</a:t>
            </a:fld>
            <a:endParaRPr lang="en-US" dirty="0"/>
          </a:p>
        </p:txBody>
      </p:sp>
    </p:spTree>
    <p:extLst>
      <p:ext uri="{BB962C8B-B14F-4D97-AF65-F5344CB8AC3E}">
        <p14:creationId xmlns:p14="http://schemas.microsoft.com/office/powerpoint/2010/main" val="39066664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GB" sz="2800" dirty="0"/>
              <a:t>Studies funded by an overseas government, overseas charity or Investigator Initiated (commercially funded but academically sponsored)</a:t>
            </a:r>
          </a:p>
          <a:p>
            <a:pPr lvl="1"/>
            <a:endParaRPr lang="en-GB" sz="2800" dirty="0"/>
          </a:p>
          <a:p>
            <a:pPr lvl="1"/>
            <a:r>
              <a:rPr lang="en-GB" sz="2800" dirty="0"/>
              <a:t>Meeting the following criteria:</a:t>
            </a:r>
          </a:p>
          <a:p>
            <a:pPr lvl="2"/>
            <a:r>
              <a:rPr lang="en-GB" sz="2400" dirty="0"/>
              <a:t>Funding awarded in open competition</a:t>
            </a:r>
          </a:p>
          <a:p>
            <a:pPr lvl="2"/>
            <a:r>
              <a:rPr lang="en-GB" sz="2400" dirty="0"/>
              <a:t>Peer reviewed</a:t>
            </a:r>
          </a:p>
          <a:p>
            <a:pPr lvl="2"/>
            <a:r>
              <a:rPr lang="en-GB" sz="2400" dirty="0"/>
              <a:t>Clear value to the NHS</a:t>
            </a:r>
          </a:p>
          <a:p>
            <a:pPr marL="914400" lvl="2" indent="0">
              <a:buNone/>
            </a:pPr>
            <a:r>
              <a:rPr lang="en-GB" sz="2800" dirty="0"/>
              <a:t>Reviewed for adoption</a:t>
            </a:r>
          </a:p>
          <a:p>
            <a:endParaRPr lang="en-GB" dirty="0"/>
          </a:p>
        </p:txBody>
      </p:sp>
      <p:sp>
        <p:nvSpPr>
          <p:cNvPr id="3" name="Title 2"/>
          <p:cNvSpPr>
            <a:spLocks noGrp="1"/>
          </p:cNvSpPr>
          <p:nvPr>
            <p:ph type="title"/>
          </p:nvPr>
        </p:nvSpPr>
        <p:spPr/>
        <p:txBody>
          <a:bodyPr/>
          <a:lstStyle/>
          <a:p>
            <a:r>
              <a:rPr lang="en-GB" dirty="0"/>
              <a:t>Potentially eligible</a:t>
            </a:r>
            <a:br>
              <a:rPr lang="en-GB" dirty="0"/>
            </a:br>
            <a:endParaRPr lang="en-GB" dirty="0"/>
          </a:p>
        </p:txBody>
      </p:sp>
      <p:sp>
        <p:nvSpPr>
          <p:cNvPr id="4" name="Slide Number Placeholder 3"/>
          <p:cNvSpPr>
            <a:spLocks noGrp="1"/>
          </p:cNvSpPr>
          <p:nvPr>
            <p:ph type="sldNum" sz="quarter" idx="12"/>
          </p:nvPr>
        </p:nvSpPr>
        <p:spPr/>
        <p:txBody>
          <a:bodyPr/>
          <a:lstStyle/>
          <a:p>
            <a:pPr>
              <a:defRPr/>
            </a:pPr>
            <a:fld id="{B734F8F0-5AB7-4FA0-B0A9-B7E4C8CE552C}" type="slidenum">
              <a:rPr lang="en-US" smtClean="0"/>
              <a:pPr>
                <a:defRPr/>
              </a:pPr>
              <a:t>12</a:t>
            </a:fld>
            <a:endParaRPr lang="en-US" dirty="0"/>
          </a:p>
        </p:txBody>
      </p:sp>
    </p:spTree>
    <p:extLst>
      <p:ext uri="{BB962C8B-B14F-4D97-AF65-F5344CB8AC3E}">
        <p14:creationId xmlns:p14="http://schemas.microsoft.com/office/powerpoint/2010/main" val="30051705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Support from Networks and Specialty Groups</a:t>
            </a:r>
          </a:p>
          <a:p>
            <a:r>
              <a:rPr lang="en-GB" dirty="0"/>
              <a:t>Access to core infrastructure support- E.g CRF and Nurse resource</a:t>
            </a:r>
          </a:p>
          <a:p>
            <a:r>
              <a:rPr lang="en-GB" dirty="0"/>
              <a:t>Treatment and support costs involved in conducting research do not need to be covered by Grant.</a:t>
            </a:r>
          </a:p>
          <a:p>
            <a:r>
              <a:rPr lang="en-GB" dirty="0"/>
              <a:t>Board receives researcher support funding for eligible studies</a:t>
            </a:r>
          </a:p>
        </p:txBody>
      </p:sp>
      <p:sp>
        <p:nvSpPr>
          <p:cNvPr id="3" name="Title 2"/>
          <p:cNvSpPr>
            <a:spLocks noGrp="1"/>
          </p:cNvSpPr>
          <p:nvPr>
            <p:ph type="title"/>
          </p:nvPr>
        </p:nvSpPr>
        <p:spPr/>
        <p:txBody>
          <a:bodyPr/>
          <a:lstStyle/>
          <a:p>
            <a:r>
              <a:rPr lang="en-GB" dirty="0"/>
              <a:t>Benefits of Portfolio Eligibility</a:t>
            </a:r>
          </a:p>
        </p:txBody>
      </p:sp>
      <p:sp>
        <p:nvSpPr>
          <p:cNvPr id="4" name="Slide Number Placeholder 3"/>
          <p:cNvSpPr>
            <a:spLocks noGrp="1"/>
          </p:cNvSpPr>
          <p:nvPr>
            <p:ph type="sldNum" sz="quarter" idx="12"/>
          </p:nvPr>
        </p:nvSpPr>
        <p:spPr/>
        <p:txBody>
          <a:bodyPr/>
          <a:lstStyle/>
          <a:p>
            <a:pPr>
              <a:defRPr/>
            </a:pPr>
            <a:fld id="{B734F8F0-5AB7-4FA0-B0A9-B7E4C8CE552C}" type="slidenum">
              <a:rPr lang="en-US" smtClean="0"/>
              <a:pPr>
                <a:defRPr/>
              </a:pPr>
              <a:t>13</a:t>
            </a:fld>
            <a:endParaRPr lang="en-US" dirty="0"/>
          </a:p>
        </p:txBody>
      </p:sp>
    </p:spTree>
    <p:extLst>
      <p:ext uri="{BB962C8B-B14F-4D97-AF65-F5344CB8AC3E}">
        <p14:creationId xmlns:p14="http://schemas.microsoft.com/office/powerpoint/2010/main" val="24060608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5931768" cy="4953000"/>
          </a:xfrm>
        </p:spPr>
        <p:txBody>
          <a:bodyPr>
            <a:normAutofit fontScale="92500"/>
          </a:bodyPr>
          <a:lstStyle/>
          <a:p>
            <a:r>
              <a:rPr lang="en-GB" dirty="0"/>
              <a:t>NHS bears cost of treating patients, even if that treatment is experimental</a:t>
            </a:r>
          </a:p>
          <a:p>
            <a:r>
              <a:rPr lang="en-GB" dirty="0"/>
              <a:t>Applies to both commercial and non-commercial</a:t>
            </a:r>
          </a:p>
          <a:p>
            <a:r>
              <a:rPr lang="en-GB" dirty="0"/>
              <a:t>Important to identify and quantify the full cost of research</a:t>
            </a:r>
          </a:p>
          <a:p>
            <a:r>
              <a:rPr lang="en-GB" dirty="0"/>
              <a:t>Arrangements should then be in place to recover costs, so that studies are not underfunded</a:t>
            </a:r>
          </a:p>
          <a:p>
            <a:r>
              <a:rPr lang="en-GB" dirty="0"/>
              <a:t>CSO also provide some core funding to develop the underlying infrastructure – Board allocations are activity based</a:t>
            </a:r>
          </a:p>
        </p:txBody>
      </p:sp>
      <p:sp>
        <p:nvSpPr>
          <p:cNvPr id="2" name="Title 1"/>
          <p:cNvSpPr>
            <a:spLocks noGrp="1"/>
          </p:cNvSpPr>
          <p:nvPr>
            <p:ph type="title"/>
          </p:nvPr>
        </p:nvSpPr>
        <p:spPr/>
        <p:txBody>
          <a:bodyPr/>
          <a:lstStyle/>
          <a:p>
            <a:r>
              <a:rPr lang="en-GB" dirty="0"/>
              <a:t>Costing Research</a:t>
            </a:r>
          </a:p>
        </p:txBody>
      </p:sp>
      <p:pic>
        <p:nvPicPr>
          <p:cNvPr id="5" name="Content Placeholder 4"/>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940152" y="2780928"/>
            <a:ext cx="3005137" cy="1439862"/>
          </a:xfrm>
        </p:spPr>
      </p:pic>
    </p:spTree>
    <p:extLst>
      <p:ext uri="{BB962C8B-B14F-4D97-AF65-F5344CB8AC3E}">
        <p14:creationId xmlns:p14="http://schemas.microsoft.com/office/powerpoint/2010/main" val="11800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ldatlas.com/webimage/countrys/europe/outline/u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7000" y="1477598"/>
            <a:ext cx="2248629" cy="3538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40277" y="2153406"/>
            <a:ext cx="1213153" cy="438582"/>
          </a:xfrm>
          <a:prstGeom prst="rect">
            <a:avLst/>
          </a:prstGeom>
          <a:noFill/>
        </p:spPr>
        <p:txBody>
          <a:bodyPr wrap="none" lIns="68580" tIns="34290" rIns="68580" bIns="34290">
            <a:spAutoFit/>
          </a:bodyPr>
          <a:lstStyle/>
          <a:p>
            <a:pPr algn="ctr"/>
            <a:r>
              <a:rPr lang="en-US" sz="2400" dirty="0">
                <a:ln w="0"/>
                <a:effectLst>
                  <a:outerShdw blurRad="38100" dist="19050" dir="2700000" algn="tl" rotWithShape="0">
                    <a:schemeClr val="dk1">
                      <a:alpha val="40000"/>
                    </a:schemeClr>
                  </a:outerShdw>
                </a:effectLst>
                <a:latin typeface="+mj-lt"/>
              </a:rPr>
              <a:t>Scotland</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2329" y="1633031"/>
            <a:ext cx="1075115" cy="861435"/>
          </a:xfrm>
          <a:prstGeom prst="rect">
            <a:avLst/>
          </a:prstGeom>
        </p:spPr>
      </p:pic>
      <p:sp>
        <p:nvSpPr>
          <p:cNvPr id="5" name="Rectangle 4"/>
          <p:cNvSpPr/>
          <p:nvPr/>
        </p:nvSpPr>
        <p:spPr>
          <a:xfrm>
            <a:off x="2793520" y="4222499"/>
            <a:ext cx="894091" cy="438582"/>
          </a:xfrm>
          <a:prstGeom prst="rect">
            <a:avLst/>
          </a:prstGeom>
          <a:noFill/>
        </p:spPr>
        <p:txBody>
          <a:bodyPr wrap="none" lIns="68580" tIns="34290" rIns="68580" bIns="34290">
            <a:spAutoFit/>
          </a:bodyPr>
          <a:lstStyle/>
          <a:p>
            <a:pPr algn="ctr"/>
            <a:r>
              <a:rPr lang="en-US" sz="2400" dirty="0">
                <a:ln w="0"/>
                <a:effectLst>
                  <a:outerShdw blurRad="38100" dist="19050" dir="2700000" algn="tl" rotWithShape="0">
                    <a:schemeClr val="dk1">
                      <a:alpha val="40000"/>
                    </a:schemeClr>
                  </a:outerShdw>
                </a:effectLst>
                <a:latin typeface="+mj-lt"/>
              </a:rPr>
              <a:t>Wales</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0464" y="4042189"/>
            <a:ext cx="1130702" cy="799201"/>
          </a:xfrm>
          <a:prstGeom prst="rect">
            <a:avLst/>
          </a:prstGeom>
        </p:spPr>
      </p:pic>
      <p:sp>
        <p:nvSpPr>
          <p:cNvPr id="7" name="Rectangle 6"/>
          <p:cNvSpPr/>
          <p:nvPr/>
        </p:nvSpPr>
        <p:spPr>
          <a:xfrm>
            <a:off x="1028559" y="2845968"/>
            <a:ext cx="2417363" cy="438582"/>
          </a:xfrm>
          <a:prstGeom prst="rect">
            <a:avLst/>
          </a:prstGeom>
          <a:noFill/>
        </p:spPr>
        <p:txBody>
          <a:bodyPr wrap="square" lIns="68580" tIns="34290" rIns="68580" bIns="34290">
            <a:spAutoFit/>
          </a:bodyPr>
          <a:lstStyle/>
          <a:p>
            <a:pPr algn="ctr"/>
            <a:r>
              <a:rPr lang="en-US" sz="2400" dirty="0">
                <a:ln w="0"/>
                <a:effectLst>
                  <a:outerShdw blurRad="38100" dist="19050" dir="2700000" algn="tl" rotWithShape="0">
                    <a:schemeClr val="dk1">
                      <a:alpha val="40000"/>
                    </a:schemeClr>
                  </a:outerShdw>
                </a:effectLst>
                <a:latin typeface="+mj-lt"/>
              </a:rPr>
              <a:t>Northern Ireland</a:t>
            </a:r>
          </a:p>
        </p:txBody>
      </p:sp>
      <p:pic>
        <p:nvPicPr>
          <p:cNvPr id="8" name="Picture 2" descr="http://www.hscidentity.hscni.net/images/hsc_mainlogo_sma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3444" y="2487929"/>
            <a:ext cx="1205665" cy="3103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RA graphic"/>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392187">
            <a:off x="7332138" y="3549933"/>
            <a:ext cx="727563" cy="762098"/>
          </a:xfrm>
          <a:prstGeom prst="rect">
            <a:avLst/>
          </a:prstGeom>
          <a:noFill/>
          <a:ln>
            <a:noFill/>
          </a:ln>
        </p:spPr>
      </p:pic>
      <p:pic>
        <p:nvPicPr>
          <p:cNvPr id="1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1463" y="4801728"/>
            <a:ext cx="1693069" cy="90011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GB" dirty="0"/>
              <a:t>UK-wide working</a:t>
            </a:r>
          </a:p>
        </p:txBody>
      </p:sp>
      <p:sp>
        <p:nvSpPr>
          <p:cNvPr id="13" name="Rectangle 12"/>
          <p:cNvSpPr/>
          <p:nvPr/>
        </p:nvSpPr>
        <p:spPr>
          <a:xfrm>
            <a:off x="5485814" y="5032494"/>
            <a:ext cx="1137171" cy="438582"/>
          </a:xfrm>
          <a:prstGeom prst="rect">
            <a:avLst/>
          </a:prstGeom>
          <a:noFill/>
        </p:spPr>
        <p:txBody>
          <a:bodyPr wrap="none" lIns="68580" tIns="34290" rIns="68580" bIns="34290">
            <a:spAutoFit/>
          </a:bodyPr>
          <a:lstStyle/>
          <a:p>
            <a:pPr algn="ctr"/>
            <a:r>
              <a:rPr lang="en-US" sz="2400" dirty="0">
                <a:ln w="0"/>
                <a:effectLst>
                  <a:outerShdw blurRad="38100" dist="19050" dir="2700000" algn="tl" rotWithShape="0">
                    <a:schemeClr val="dk1">
                      <a:alpha val="40000"/>
                    </a:schemeClr>
                  </a:outerShdw>
                </a:effectLst>
                <a:latin typeface="+mj-lt"/>
              </a:rPr>
              <a:t>England</a:t>
            </a:r>
          </a:p>
        </p:txBody>
      </p:sp>
    </p:spTree>
    <p:extLst>
      <p:ext uri="{BB962C8B-B14F-4D97-AF65-F5344CB8AC3E}">
        <p14:creationId xmlns:p14="http://schemas.microsoft.com/office/powerpoint/2010/main" val="4965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SO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350"/>
            <a:ext cx="22320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1484784"/>
            <a:ext cx="86963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3528" y="4078813"/>
            <a:ext cx="7200800" cy="646331"/>
          </a:xfrm>
          <a:prstGeom prst="rect">
            <a:avLst/>
          </a:prstGeom>
        </p:spPr>
        <p:txBody>
          <a:bodyPr wrap="square">
            <a:spAutoFit/>
          </a:bodyPr>
          <a:lstStyle/>
          <a:p>
            <a:r>
              <a:rPr lang="en-GB" dirty="0">
                <a:hlinkClick r:id="rId4"/>
              </a:rPr>
              <a:t>http://www.cso.scot.nhs.uk/outputs/cso-funded-research/caf/</a:t>
            </a:r>
            <a:endParaRPr lang="en-GB" dirty="0"/>
          </a:p>
          <a:p>
            <a:endParaRPr lang="en-GB" dirty="0"/>
          </a:p>
        </p:txBody>
      </p:sp>
    </p:spTree>
    <p:extLst>
      <p:ext uri="{BB962C8B-B14F-4D97-AF65-F5344CB8AC3E}">
        <p14:creationId xmlns:p14="http://schemas.microsoft.com/office/powerpoint/2010/main" val="14583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SO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350"/>
            <a:ext cx="22320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09498" y="692696"/>
            <a:ext cx="4654095" cy="461665"/>
          </a:xfrm>
          <a:prstGeom prst="rect">
            <a:avLst/>
          </a:prstGeom>
        </p:spPr>
        <p:txBody>
          <a:bodyPr wrap="none">
            <a:spAutoFit/>
          </a:bodyPr>
          <a:lstStyle/>
          <a:p>
            <a:r>
              <a:rPr lang="en-GB" sz="2400" b="1" dirty="0"/>
              <a:t>NRS Career Researcher Fellowships</a:t>
            </a:r>
          </a:p>
        </p:txBody>
      </p:sp>
      <p:sp>
        <p:nvSpPr>
          <p:cNvPr id="5" name="Rectangle 4"/>
          <p:cNvSpPr/>
          <p:nvPr/>
        </p:nvSpPr>
        <p:spPr>
          <a:xfrm>
            <a:off x="35496" y="3212976"/>
            <a:ext cx="7560840" cy="2246769"/>
          </a:xfrm>
          <a:prstGeom prst="rect">
            <a:avLst/>
          </a:prstGeom>
        </p:spPr>
        <p:txBody>
          <a:bodyPr wrap="square">
            <a:spAutoFit/>
          </a:bodyPr>
          <a:lstStyle/>
          <a:p>
            <a:r>
              <a:rPr lang="en-GB" sz="1400" dirty="0"/>
              <a:t>Protected time (2 sessions p.w. for 3 years) to engage in following activities:</a:t>
            </a:r>
          </a:p>
          <a:p>
            <a:endParaRPr lang="en-GB" sz="1400" dirty="0"/>
          </a:p>
          <a:p>
            <a:pPr marL="285750" indent="-285750">
              <a:buFont typeface="Arial" panose="020B0604020202020204" pitchFamily="34" charset="0"/>
              <a:buChar char="•"/>
            </a:pPr>
            <a:r>
              <a:rPr lang="en-GB" sz="1400" dirty="0"/>
              <a:t>Clinical research planning and protocol development</a:t>
            </a:r>
          </a:p>
          <a:p>
            <a:pPr marL="285750" indent="-285750">
              <a:buFont typeface="Arial" panose="020B0604020202020204" pitchFamily="34" charset="0"/>
              <a:buChar char="•"/>
            </a:pPr>
            <a:r>
              <a:rPr lang="en-GB" sz="1400" dirty="0"/>
              <a:t>Grant writing</a:t>
            </a:r>
          </a:p>
          <a:p>
            <a:pPr marL="285750" indent="-285750">
              <a:buFont typeface="Arial" panose="020B0604020202020204" pitchFamily="34" charset="0"/>
              <a:buChar char="•"/>
            </a:pPr>
            <a:r>
              <a:rPr lang="en-GB" sz="1400" dirty="0"/>
              <a:t>Carrying out clinical research</a:t>
            </a:r>
          </a:p>
          <a:p>
            <a:pPr marL="285750" indent="-285750">
              <a:buFont typeface="Arial" panose="020B0604020202020204" pitchFamily="34" charset="0"/>
              <a:buChar char="•"/>
            </a:pPr>
            <a:r>
              <a:rPr lang="en-GB" sz="1400" dirty="0"/>
              <a:t>Leading or hosting multi-centre trials as chief investigator or local principal </a:t>
            </a:r>
          </a:p>
          <a:p>
            <a:pPr lvl="1"/>
            <a:r>
              <a:rPr lang="en-GB" sz="1400" dirty="0"/>
              <a:t>investigator</a:t>
            </a:r>
          </a:p>
          <a:p>
            <a:pPr marL="285750" indent="-285750">
              <a:buFont typeface="Arial" panose="020B0604020202020204" pitchFamily="34" charset="0"/>
              <a:buChar char="•"/>
            </a:pPr>
            <a:r>
              <a:rPr lang="en-GB" sz="1400" dirty="0"/>
              <a:t>Participation in commercial research</a:t>
            </a:r>
          </a:p>
          <a:p>
            <a:pPr marL="285750" indent="-285750">
              <a:buFont typeface="Arial" panose="020B0604020202020204" pitchFamily="34" charset="0"/>
              <a:buChar char="•"/>
            </a:pPr>
            <a:r>
              <a:rPr lang="en-GB" sz="1400" dirty="0"/>
              <a:t>Dissemination of research findings, such as writing papers and presentations </a:t>
            </a:r>
          </a:p>
          <a:p>
            <a:pPr lvl="1"/>
            <a:r>
              <a:rPr lang="en-GB" sz="1400" dirty="0"/>
              <a:t>at major national and international scientific meetings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703462"/>
            <a:ext cx="85725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02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640989"/>
            <a:ext cx="7560840" cy="4524315"/>
          </a:xfrm>
          <a:prstGeom prst="rect">
            <a:avLst/>
          </a:prstGeom>
        </p:spPr>
        <p:txBody>
          <a:bodyPr wrap="square">
            <a:spAutoFit/>
          </a:bodyPr>
          <a:lstStyle/>
          <a:p>
            <a:r>
              <a:rPr lang="en-GB" b="1" u="sng" dirty="0"/>
              <a:t>115 NRS Fellows appointed to date</a:t>
            </a:r>
          </a:p>
          <a:p>
            <a:endParaRPr lang="en-GB" dirty="0"/>
          </a:p>
          <a:p>
            <a:r>
              <a:rPr lang="en-GB" dirty="0"/>
              <a:t>Round 1 – 31 Fellows</a:t>
            </a:r>
          </a:p>
          <a:p>
            <a:r>
              <a:rPr lang="en-GB" dirty="0"/>
              <a:t>Round 2 – 32 Fellows</a:t>
            </a:r>
          </a:p>
          <a:p>
            <a:r>
              <a:rPr lang="en-GB" dirty="0"/>
              <a:t>Round 3 – 9 Fellows – (including one nurse consultant) </a:t>
            </a:r>
          </a:p>
          <a:p>
            <a:r>
              <a:rPr lang="en-GB" dirty="0"/>
              <a:t>Round 4 – 17 Fellows – (including one Neuropsychologist) </a:t>
            </a:r>
          </a:p>
          <a:p>
            <a:r>
              <a:rPr lang="en-GB" dirty="0"/>
              <a:t>Round 5 – 12 Fellows – (including 3 nurses 1 clinical psychologist) </a:t>
            </a:r>
          </a:p>
          <a:p>
            <a:r>
              <a:rPr lang="en-GB" dirty="0"/>
              <a:t> </a:t>
            </a:r>
          </a:p>
          <a:p>
            <a:r>
              <a:rPr lang="en-GB" u="sng" dirty="0"/>
              <a:t>Round 6 – 34 Applications </a:t>
            </a:r>
            <a:r>
              <a:rPr lang="en-GB" dirty="0"/>
              <a:t> - 14 Fellows appointed</a:t>
            </a:r>
          </a:p>
          <a:p>
            <a:r>
              <a:rPr lang="en-GB" dirty="0"/>
              <a:t> </a:t>
            </a:r>
          </a:p>
          <a:p>
            <a:r>
              <a:rPr lang="en-GB" dirty="0"/>
              <a:t>North and East node – 4 applications – (1 NMAHP, 3 Consultants) – 2 appointed</a:t>
            </a:r>
          </a:p>
          <a:p>
            <a:r>
              <a:rPr lang="en-GB" dirty="0"/>
              <a:t>West Node – 13 applications (2 NMAHP, 1 GP, 10 Consultants) – 6 appointed</a:t>
            </a:r>
          </a:p>
          <a:p>
            <a:r>
              <a:rPr lang="en-GB" dirty="0"/>
              <a:t>South Node – 17 applications (8 NMAHPs, 9 Consultants) – 6 appointed</a:t>
            </a:r>
          </a:p>
          <a:p>
            <a:endParaRPr lang="en-GB" dirty="0"/>
          </a:p>
          <a:p>
            <a:r>
              <a:rPr lang="en-GB" b="1" dirty="0"/>
              <a:t>Round 1 and 2 cohort – almost all now receiving NRS researcher support</a:t>
            </a:r>
          </a:p>
          <a:p>
            <a:endParaRPr lang="en-GB" dirty="0"/>
          </a:p>
        </p:txBody>
      </p:sp>
      <p:pic>
        <p:nvPicPr>
          <p:cNvPr id="3" name="Picture 4" descr="CSO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350"/>
            <a:ext cx="22320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09498" y="692696"/>
            <a:ext cx="4654095" cy="461665"/>
          </a:xfrm>
          <a:prstGeom prst="rect">
            <a:avLst/>
          </a:prstGeom>
        </p:spPr>
        <p:txBody>
          <a:bodyPr wrap="none">
            <a:spAutoFit/>
          </a:bodyPr>
          <a:lstStyle/>
          <a:p>
            <a:r>
              <a:rPr lang="en-GB" sz="2400" b="1" dirty="0"/>
              <a:t>NRS Career Researcher Fellowships</a:t>
            </a:r>
          </a:p>
        </p:txBody>
      </p:sp>
    </p:spTree>
    <p:extLst>
      <p:ext uri="{BB962C8B-B14F-4D97-AF65-F5344CB8AC3E}">
        <p14:creationId xmlns:p14="http://schemas.microsoft.com/office/powerpoint/2010/main" val="2972975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sz="half" idx="1"/>
          </p:nvPr>
        </p:nvSpPr>
        <p:spPr/>
        <p:txBody>
          <a:bodyPr/>
          <a:lstStyle/>
          <a:p>
            <a:r>
              <a:rPr lang="en-GB" dirty="0"/>
              <a:t>What are impediments to entering studies-  ongoing ones and also starting new ones?</a:t>
            </a:r>
          </a:p>
          <a:p>
            <a:r>
              <a:rPr lang="en-GB" dirty="0"/>
              <a:t>How can we all be </a:t>
            </a:r>
            <a:r>
              <a:rPr lang="en-GB"/>
              <a:t>like Kirkcaldy</a:t>
            </a:r>
            <a:r>
              <a:rPr lang="en-GB" dirty="0"/>
              <a:t>?</a:t>
            </a:r>
          </a:p>
          <a:p>
            <a:endParaRPr lang="en-GB" dirty="0"/>
          </a:p>
        </p:txBody>
      </p:sp>
      <p:pic>
        <p:nvPicPr>
          <p:cNvPr id="1026" name="Picture 2" descr="Kirk Wynd and The Old Parish Church"/>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29150" y="2541810"/>
            <a:ext cx="3886200" cy="291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0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043608" y="2564904"/>
            <a:ext cx="6696744"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GB" sz="2400" b="1" i="0" u="none" strike="noStrike" kern="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154297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and Why</a:t>
            </a:r>
          </a:p>
        </p:txBody>
      </p:sp>
      <p:sp>
        <p:nvSpPr>
          <p:cNvPr id="3" name="Content Placeholder 2"/>
          <p:cNvSpPr>
            <a:spLocks noGrp="1"/>
          </p:cNvSpPr>
          <p:nvPr>
            <p:ph idx="1"/>
          </p:nvPr>
        </p:nvSpPr>
        <p:spPr/>
        <p:txBody>
          <a:bodyPr>
            <a:normAutofit/>
          </a:bodyPr>
          <a:lstStyle/>
          <a:p>
            <a:r>
              <a:rPr lang="en-GB" dirty="0"/>
              <a:t>Help deliver high quality studies in the NHS </a:t>
            </a:r>
          </a:p>
          <a:p>
            <a:r>
              <a:rPr lang="en-GB" dirty="0">
                <a:hlinkClick r:id="rId3"/>
              </a:rPr>
              <a:t>Provide a solid infrastructure</a:t>
            </a:r>
            <a:r>
              <a:rPr lang="en-GB" dirty="0"/>
              <a:t> to deliver trials to time and target</a:t>
            </a:r>
          </a:p>
          <a:p>
            <a:r>
              <a:rPr lang="en-GB" dirty="0"/>
              <a:t>Work across Scotland supporting all </a:t>
            </a:r>
            <a:r>
              <a:rPr lang="en-GB" dirty="0">
                <a:hlinkClick r:id="rId4"/>
              </a:rPr>
              <a:t>NHS boards</a:t>
            </a:r>
            <a:endParaRPr lang="en-GB" dirty="0"/>
          </a:p>
          <a:p>
            <a:r>
              <a:rPr lang="en-GB" dirty="0">
                <a:hlinkClick r:id="rId5"/>
              </a:rPr>
              <a:t>Connect NHS, industry and academia</a:t>
            </a:r>
            <a:r>
              <a:rPr lang="en-GB" dirty="0"/>
              <a:t> </a:t>
            </a:r>
          </a:p>
          <a:p>
            <a:r>
              <a:rPr lang="en-GB" dirty="0">
                <a:hlinkClick r:id="rId6"/>
              </a:rPr>
              <a:t>Help involve patients and the public</a:t>
            </a:r>
            <a:r>
              <a:rPr lang="en-GB" dirty="0"/>
              <a:t> in research</a:t>
            </a:r>
          </a:p>
          <a:p>
            <a:r>
              <a:rPr lang="en-GB" dirty="0">
                <a:hlinkClick r:id="rId7"/>
              </a:rPr>
              <a:t>Provide advice, support and performance monitoring</a:t>
            </a:r>
            <a:endParaRPr lang="en-GB" dirty="0"/>
          </a:p>
          <a:p>
            <a:endParaRPr lang="en-GB" dirty="0"/>
          </a:p>
        </p:txBody>
      </p:sp>
    </p:spTree>
    <p:extLst>
      <p:ext uri="{BB962C8B-B14F-4D97-AF65-F5344CB8AC3E}">
        <p14:creationId xmlns:p14="http://schemas.microsoft.com/office/powerpoint/2010/main" val="46470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190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rPr>
              <a:t>To place Scotland at the international forefront of clinical research.</a:t>
            </a:r>
            <a:endParaRPr kumimoji="0" lang="en-US" altLang="en-US" sz="1800" b="1" i="0" u="none" strike="noStrike" cap="none" normalizeH="0" baseline="0">
              <a:ln>
                <a:noFill/>
              </a:ln>
              <a:solidFill>
                <a:srgbClr val="666666"/>
              </a:solidFill>
              <a:effectLst/>
              <a:latin typeface="Arial" panose="020B0604020202020204" pitchFamily="34" charset="0"/>
              <a:ea typeface="HelveticaNeueBold"/>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666666"/>
                </a:solidFill>
                <a:effectLst/>
                <a:latin typeface="Arial" panose="020B0604020202020204" pitchFamily="34" charset="0"/>
                <a:ea typeface="HelveticaNeueBold"/>
              </a:rPr>
              <a:t>Our Mission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119063" y="334090"/>
            <a:ext cx="1066990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Arial" panose="020B0604020202020204" pitchFamily="34" charset="0"/>
              </a:rPr>
              <a:t>To support and promote excellence in clinical research in NHS Scotland, that will </a:t>
            </a:r>
            <a:r>
              <a:rPr kumimoji="0" lang="en-US" altLang="en-US" sz="1000" b="1" i="0" u="none" strike="noStrike" cap="none" normalizeH="0" baseline="0" dirty="0" err="1">
                <a:ln>
                  <a:noFill/>
                </a:ln>
                <a:solidFill>
                  <a:srgbClr val="FFFFFF"/>
                </a:solidFill>
                <a:effectLst/>
                <a:latin typeface="Arial" panose="020B0604020202020204" pitchFamily="34" charset="0"/>
              </a:rPr>
              <a:t>mAKE</a:t>
            </a:r>
            <a:r>
              <a:rPr kumimoji="0" lang="en-US" altLang="en-US" sz="1000" b="1" i="0" u="none" strike="noStrike" cap="none" normalizeH="0" baseline="0" dirty="0">
                <a:ln>
                  <a:noFill/>
                </a:ln>
                <a:solidFill>
                  <a:srgbClr val="FFFFFF"/>
                </a:solidFill>
                <a:effectLst/>
                <a:latin typeface="Arial" panose="020B0604020202020204" pitchFamily="34" charset="0"/>
              </a:rPr>
              <a:t> A POSITIVE DIFFERENCE TO PATIENTS HEALTH WITHIN SCOTLAND, THE UK 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http://www.nhsresearchscotland.org.uk/uploads/tinymce/NRS%20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63" y="228600"/>
            <a:ext cx="8251160" cy="17782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0932" y="2417961"/>
            <a:ext cx="7869291" cy="3693319"/>
          </a:xfrm>
          <a:prstGeom prst="rect">
            <a:avLst/>
          </a:prstGeom>
        </p:spPr>
        <p:txBody>
          <a:bodyPr wrap="square">
            <a:spAutoFit/>
          </a:bodyPr>
          <a:lstStyle/>
          <a:p>
            <a:r>
              <a:rPr lang="en-GB" b="1" dirty="0"/>
              <a:t>Our Vision</a:t>
            </a:r>
          </a:p>
          <a:p>
            <a:r>
              <a:rPr lang="en-GB" dirty="0"/>
              <a:t>To place Scotland at the international forefront of clinical research.</a:t>
            </a:r>
          </a:p>
          <a:p>
            <a:r>
              <a:rPr lang="en-GB" b="1" dirty="0"/>
              <a:t>Our Mission</a:t>
            </a:r>
          </a:p>
          <a:p>
            <a:r>
              <a:rPr lang="en-GB" dirty="0"/>
              <a:t>To support and promote excellence in clinical research in NHS Scotland, that will make a positive difference to patients health within Scotland, the UK and internationally.</a:t>
            </a:r>
          </a:p>
          <a:p>
            <a:endParaRPr lang="en-GB" dirty="0"/>
          </a:p>
          <a:p>
            <a:endParaRPr lang="en-GB" dirty="0"/>
          </a:p>
          <a:p>
            <a:r>
              <a:rPr lang="en-GB" dirty="0"/>
              <a:t>Our role is to support the delivery of high-quality clinical research in Dermatology and manage participant recruitment to time and target, both for Dermatology studies which are led from Scotland, and studies led by other nations which Scottish sites are participating in.</a:t>
            </a:r>
          </a:p>
          <a:p>
            <a:endParaRPr lang="en-GB" dirty="0"/>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FFFFFF"/>
                </a:solidFill>
                <a:effectLst/>
                <a:latin typeface="Arial" panose="020B0604020202020204" pitchFamily="34" charset="0"/>
                <a:ea typeface="HelveticaNeueBold"/>
              </a:rPr>
              <a:t>Dermatology</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latin typeface="Arial" panose="020B0604020202020204" pitchFamily="34" charset="0"/>
              </a:rPr>
              <a:t>  </a:t>
            </a:r>
            <a:r>
              <a:rPr kumimoji="0" lang="en-US" altLang="en-US" sz="18000" b="0" i="0" u="none" strike="noStrike" cap="none" normalizeH="0" baseline="0">
                <a:ln>
                  <a:noFill/>
                </a:ln>
                <a:solidFill>
                  <a:schemeClr val="tx1"/>
                </a:solidFill>
                <a:effectLst/>
                <a:latin typeface="Arial" panose="020B0604020202020204" pitchFamily="34" charset="0"/>
              </a:rPr>
              <a:t> </a:t>
            </a:r>
            <a:r>
              <a:rPr kumimoji="0" lang="en-US" altLang="en-US" sz="6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endParaRPr kumimoji="0" lang="en-US" altLang="en-US" sz="1000" b="1" i="0" u="none" strike="noStrike" cap="none" normalizeH="0" baseline="0">
              <a:ln>
                <a:noFill/>
              </a:ln>
              <a:solidFill>
                <a:srgbClr val="FFFF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119063"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rPr>
              <a:t>Our role is to support the delivery of high-quality clinical research in Dermatology and manage participant recruitment to time and target, both for Dermatology studies which are led from Scotland, and studies led by other nations which Scottish sites are participating in</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118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Chief Scientists Office</a:t>
            </a:r>
          </a:p>
        </p:txBody>
      </p:sp>
      <p:sp>
        <p:nvSpPr>
          <p:cNvPr id="6" name="Content Placeholder 5"/>
          <p:cNvSpPr>
            <a:spLocks noGrp="1"/>
          </p:cNvSpPr>
          <p:nvPr>
            <p:ph sz="half" idx="1"/>
          </p:nvPr>
        </p:nvSpPr>
        <p:spPr/>
        <p:txBody>
          <a:bodyPr>
            <a:normAutofit fontScale="92500" lnSpcReduction="20000"/>
          </a:bodyPr>
          <a:lstStyle/>
          <a:p>
            <a:r>
              <a:rPr lang="en-GB" dirty="0"/>
              <a:t>CSO is part of the Scottish Government Health Directorates. </a:t>
            </a:r>
          </a:p>
          <a:p>
            <a:r>
              <a:rPr lang="en-GB" dirty="0"/>
              <a:t>Our vision is to support and increase the level of high-quality health research conducted in Scotland. </a:t>
            </a:r>
          </a:p>
          <a:p>
            <a:r>
              <a:rPr lang="en-GB" dirty="0"/>
              <a:t>This is for the health and financial benefits of our population so that Scotland is recognised globally as a ‘come to place’ for health science.</a:t>
            </a:r>
          </a:p>
          <a:p>
            <a:endParaRPr lang="en-GB"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43500" y="2024856"/>
            <a:ext cx="2857500" cy="3952875"/>
          </a:xfrm>
        </p:spPr>
      </p:pic>
      <p:sp>
        <p:nvSpPr>
          <p:cNvPr id="9" name="TextBox 8"/>
          <p:cNvSpPr txBox="1"/>
          <p:nvPr/>
        </p:nvSpPr>
        <p:spPr>
          <a:xfrm>
            <a:off x="5486400" y="6316579"/>
            <a:ext cx="2177134" cy="369332"/>
          </a:xfrm>
          <a:prstGeom prst="rect">
            <a:avLst/>
          </a:prstGeom>
          <a:noFill/>
        </p:spPr>
        <p:txBody>
          <a:bodyPr wrap="none" rtlCol="0">
            <a:spAutoFit/>
          </a:bodyPr>
          <a:lstStyle/>
          <a:p>
            <a:r>
              <a:rPr lang="en-GB" dirty="0"/>
              <a:t>Prof David  Crossman</a:t>
            </a:r>
          </a:p>
        </p:txBody>
      </p:sp>
    </p:spTree>
    <p:extLst>
      <p:ext uri="{BB962C8B-B14F-4D97-AF65-F5344CB8AC3E}">
        <p14:creationId xmlns:p14="http://schemas.microsoft.com/office/powerpoint/2010/main" val="1317609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cstate="print"/>
          <a:stretch>
            <a:fillRect/>
          </a:stretch>
        </p:blipFill>
        <p:spPr>
          <a:xfrm>
            <a:off x="0" y="857250"/>
            <a:ext cx="9144000" cy="5143500"/>
          </a:xfrm>
          <a:prstGeom prst="rect">
            <a:avLst/>
          </a:prstGeom>
        </p:spPr>
      </p:pic>
    </p:spTree>
    <p:extLst>
      <p:ext uri="{BB962C8B-B14F-4D97-AF65-F5344CB8AC3E}">
        <p14:creationId xmlns:p14="http://schemas.microsoft.com/office/powerpoint/2010/main" val="4109364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a:xfrm>
            <a:off x="2493963" y="395288"/>
            <a:ext cx="6254750" cy="715962"/>
          </a:xfrm>
          <a:prstGeom prst="rect">
            <a:avLst/>
          </a:prstGeom>
        </p:spPr>
        <p:txBody>
          <a:bodyPr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altLang="en-US" sz="4800" b="1" dirty="0">
                <a:solidFill>
                  <a:srgbClr val="004685"/>
                </a:solidFill>
                <a:latin typeface="Arial" panose="020B0604020202020204" pitchFamily="34" charset="0"/>
                <a:ea typeface="ＭＳ Ｐゴシック" panose="020B0600070205080204" pitchFamily="34" charset="-128"/>
                <a:cs typeface="Arial" panose="020B0604020202020204" pitchFamily="34" charset="0"/>
              </a:rPr>
              <a:t>NHS Research Scotland</a:t>
            </a:r>
          </a:p>
        </p:txBody>
      </p:sp>
      <p:pic>
        <p:nvPicPr>
          <p:cNvPr id="6349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9588" y="1412875"/>
            <a:ext cx="31416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5"/>
          <p:cNvSpPr>
            <a:spLocks noChangeArrowheads="1"/>
          </p:cNvSpPr>
          <p:nvPr/>
        </p:nvSpPr>
        <p:spPr bwMode="auto">
          <a:xfrm>
            <a:off x="250825" y="1484313"/>
            <a:ext cx="6985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FontTx/>
              <a:buChar char="•"/>
            </a:pPr>
            <a:r>
              <a:rPr lang="en-GB" altLang="en-US" sz="2800" b="1" dirty="0">
                <a:solidFill>
                  <a:srgbClr val="3D3D3D"/>
                </a:solidFill>
                <a:latin typeface="Arial" panose="020B0604020202020204" pitchFamily="34" charset="0"/>
                <a:cs typeface="Arial" panose="020B0604020202020204" pitchFamily="34" charset="0"/>
              </a:rPr>
              <a:t> Partnership</a:t>
            </a:r>
          </a:p>
          <a:p>
            <a:pPr lvl="1" eaLnBrk="1" hangingPunct="1">
              <a:spcBef>
                <a:spcPct val="0"/>
              </a:spcBef>
              <a:spcAft>
                <a:spcPts val="300"/>
              </a:spcAft>
              <a:buFontTx/>
              <a:buChar char="–"/>
            </a:pPr>
            <a:r>
              <a:rPr lang="en-GB" altLang="en-US" sz="2000" b="1" dirty="0">
                <a:solidFill>
                  <a:srgbClr val="3D3D3D"/>
                </a:solidFill>
                <a:latin typeface="Arial" panose="020B0604020202020204" pitchFamily="34" charset="0"/>
                <a:cs typeface="Arial" panose="020B0604020202020204" pitchFamily="34" charset="0"/>
              </a:rPr>
              <a:t>CSO</a:t>
            </a:r>
          </a:p>
          <a:p>
            <a:pPr lvl="1" eaLnBrk="1" hangingPunct="1">
              <a:spcBef>
                <a:spcPct val="0"/>
              </a:spcBef>
              <a:spcAft>
                <a:spcPts val="300"/>
              </a:spcAft>
              <a:buFontTx/>
              <a:buChar char="–"/>
            </a:pPr>
            <a:r>
              <a:rPr lang="en-GB" altLang="en-US" sz="2000" b="1" dirty="0">
                <a:solidFill>
                  <a:srgbClr val="3D3D3D"/>
                </a:solidFill>
                <a:latin typeface="Arial" panose="020B0604020202020204" pitchFamily="34" charset="0"/>
                <a:cs typeface="Arial" panose="020B0604020202020204" pitchFamily="34" charset="0"/>
              </a:rPr>
              <a:t>NHS Boards in Scotland</a:t>
            </a:r>
          </a:p>
          <a:p>
            <a:pPr eaLnBrk="1" hangingPunct="1">
              <a:spcBef>
                <a:spcPct val="0"/>
              </a:spcBef>
              <a:spcAft>
                <a:spcPts val="300"/>
              </a:spcAft>
              <a:buFontTx/>
              <a:buChar char="•"/>
            </a:pPr>
            <a:r>
              <a:rPr lang="en-GB" altLang="en-US" sz="2800" b="1" dirty="0">
                <a:solidFill>
                  <a:srgbClr val="3D3D3D"/>
                </a:solidFill>
                <a:latin typeface="Arial" panose="020B0604020202020204" pitchFamily="34" charset="0"/>
                <a:cs typeface="Arial" panose="020B0604020202020204" pitchFamily="34" charset="0"/>
              </a:rPr>
              <a:t> Collaboration</a:t>
            </a:r>
          </a:p>
          <a:p>
            <a:pPr lvl="1" eaLnBrk="1" hangingPunct="1">
              <a:spcBef>
                <a:spcPct val="0"/>
              </a:spcBef>
              <a:spcAft>
                <a:spcPts val="300"/>
              </a:spcAft>
              <a:buFontTx/>
              <a:buChar char="–"/>
            </a:pPr>
            <a:r>
              <a:rPr lang="en-GB" altLang="en-US" sz="2000" b="1" dirty="0">
                <a:solidFill>
                  <a:srgbClr val="3D3D3D"/>
                </a:solidFill>
                <a:latin typeface="Arial" panose="020B0604020202020204" pitchFamily="34" charset="0"/>
                <a:cs typeface="Arial" panose="020B0604020202020204" pitchFamily="34" charset="0"/>
              </a:rPr>
              <a:t>Academic Institutions</a:t>
            </a:r>
          </a:p>
          <a:p>
            <a:pPr lvl="1" eaLnBrk="1" hangingPunct="1">
              <a:spcBef>
                <a:spcPct val="0"/>
              </a:spcBef>
              <a:spcAft>
                <a:spcPts val="300"/>
              </a:spcAft>
              <a:buFontTx/>
              <a:buChar char="–"/>
            </a:pPr>
            <a:r>
              <a:rPr lang="en-GB" altLang="en-US" sz="2000" b="1" dirty="0">
                <a:solidFill>
                  <a:srgbClr val="3D3D3D"/>
                </a:solidFill>
                <a:latin typeface="Arial" panose="020B0604020202020204" pitchFamily="34" charset="0"/>
                <a:cs typeface="Arial" panose="020B0604020202020204" pitchFamily="34" charset="0"/>
              </a:rPr>
              <a:t>Commercial companies</a:t>
            </a:r>
          </a:p>
          <a:p>
            <a:pPr eaLnBrk="1" hangingPunct="1">
              <a:spcBef>
                <a:spcPct val="0"/>
              </a:spcBef>
              <a:spcAft>
                <a:spcPts val="300"/>
              </a:spcAft>
              <a:buFontTx/>
              <a:buChar char="•"/>
            </a:pPr>
            <a:r>
              <a:rPr lang="en-GB" altLang="en-US" sz="2800" b="1" dirty="0">
                <a:solidFill>
                  <a:srgbClr val="3D3D3D"/>
                </a:solidFill>
                <a:latin typeface="Arial" panose="020B0604020202020204" pitchFamily="34" charset="0"/>
                <a:cs typeface="Arial" panose="020B0604020202020204" pitchFamily="34" charset="0"/>
              </a:rPr>
              <a:t>Aim</a:t>
            </a:r>
          </a:p>
          <a:p>
            <a:pPr lvl="1" eaLnBrk="1" hangingPunct="1">
              <a:spcBef>
                <a:spcPct val="0"/>
              </a:spcBef>
              <a:spcAft>
                <a:spcPts val="300"/>
              </a:spcAft>
              <a:buFontTx/>
              <a:buChar char="–"/>
            </a:pPr>
            <a:r>
              <a:rPr lang="en-GB" altLang="en-US" sz="2000" b="1" dirty="0">
                <a:solidFill>
                  <a:srgbClr val="3D3D3D"/>
                </a:solidFill>
                <a:latin typeface="Arial" panose="020B0604020202020204" pitchFamily="34" charset="0"/>
                <a:cs typeface="Arial" panose="020B0604020202020204" pitchFamily="34" charset="0"/>
              </a:rPr>
              <a:t>Agree &amp; Implement national policy</a:t>
            </a:r>
          </a:p>
          <a:p>
            <a:pPr lvl="1" eaLnBrk="1" hangingPunct="1">
              <a:spcBef>
                <a:spcPct val="0"/>
              </a:spcBef>
              <a:spcAft>
                <a:spcPts val="300"/>
              </a:spcAft>
              <a:buFontTx/>
              <a:buChar char="–"/>
            </a:pPr>
            <a:r>
              <a:rPr lang="en-GB" altLang="en-US" sz="2000" b="1" dirty="0">
                <a:solidFill>
                  <a:srgbClr val="3D3D3D"/>
                </a:solidFill>
                <a:latin typeface="Arial" panose="020B0604020202020204" pitchFamily="34" charset="0"/>
                <a:cs typeface="Arial" panose="020B0604020202020204" pitchFamily="34" charset="0"/>
              </a:rPr>
              <a:t>Deliver efficiency through pan-Scotland working</a:t>
            </a:r>
          </a:p>
        </p:txBody>
      </p:sp>
      <p:sp>
        <p:nvSpPr>
          <p:cNvPr id="14" name="Rectangle 7"/>
          <p:cNvSpPr>
            <a:spLocks noChangeArrowheads="1"/>
          </p:cNvSpPr>
          <p:nvPr/>
        </p:nvSpPr>
        <p:spPr bwMode="auto">
          <a:xfrm>
            <a:off x="827088" y="5253038"/>
            <a:ext cx="7416800" cy="708025"/>
          </a:xfrm>
          <a:prstGeom prst="rect">
            <a:avLst/>
          </a:prstGeom>
          <a:solidFill>
            <a:srgbClr val="00468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0"/>
              </a:spcBef>
              <a:buFontTx/>
              <a:buNone/>
            </a:pPr>
            <a:r>
              <a:rPr lang="en-GB" altLang="en-US" sz="2000" b="1" dirty="0">
                <a:solidFill>
                  <a:srgbClr val="F4F5F5"/>
                </a:solidFill>
              </a:rPr>
              <a:t>No gap between policy, funding and delivery:</a:t>
            </a:r>
          </a:p>
          <a:p>
            <a:pPr lvl="1" algn="ctr" eaLnBrk="1" hangingPunct="1">
              <a:spcBef>
                <a:spcPct val="0"/>
              </a:spcBef>
              <a:buFontTx/>
              <a:buNone/>
            </a:pPr>
            <a:r>
              <a:rPr lang="en-GB" altLang="en-US" sz="2000" b="1" dirty="0">
                <a:solidFill>
                  <a:srgbClr val="F4F5F5"/>
                </a:solidFill>
              </a:rPr>
              <a:t>All round the table working to the same agenda</a:t>
            </a:r>
          </a:p>
        </p:txBody>
      </p:sp>
    </p:spTree>
    <p:extLst>
      <p:ext uri="{BB962C8B-B14F-4D97-AF65-F5344CB8AC3E}">
        <p14:creationId xmlns:p14="http://schemas.microsoft.com/office/powerpoint/2010/main" val="119184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 y="765048"/>
            <a:ext cx="7559040" cy="5327904"/>
          </a:xfrm>
          <a:prstGeom prst="rect">
            <a:avLst/>
          </a:prstGeom>
        </p:spPr>
      </p:pic>
    </p:spTree>
    <p:extLst>
      <p:ext uri="{BB962C8B-B14F-4D97-AF65-F5344CB8AC3E}">
        <p14:creationId xmlns:p14="http://schemas.microsoft.com/office/powerpoint/2010/main" val="630061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Dermatology trials in Scotland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8695532"/>
              </p:ext>
            </p:extLst>
          </p:nvPr>
        </p:nvGraphicFramePr>
        <p:xfrm>
          <a:off x="808074" y="1794538"/>
          <a:ext cx="7091917" cy="4819085"/>
        </p:xfrm>
        <a:graphic>
          <a:graphicData uri="http://schemas.openxmlformats.org/drawingml/2006/table">
            <a:tbl>
              <a:tblPr>
                <a:tableStyleId>{5C22544A-7EE6-4342-B048-85BDC9FD1C3A}</a:tableStyleId>
              </a:tblPr>
              <a:tblGrid>
                <a:gridCol w="7091917">
                  <a:extLst>
                    <a:ext uri="{9D8B030D-6E8A-4147-A177-3AD203B41FA5}">
                      <a16:colId xmlns="" xmlns:a16="http://schemas.microsoft.com/office/drawing/2014/main" val="20000"/>
                    </a:ext>
                  </a:extLst>
                </a:gridCol>
              </a:tblGrid>
              <a:tr h="274409">
                <a:tc>
                  <a:txBody>
                    <a:bodyPr/>
                    <a:lstStyle/>
                    <a:p>
                      <a:pPr algn="l" fontAlgn="ctr"/>
                      <a:r>
                        <a:rPr lang="en-GB" sz="1800" u="none" strike="noStrike" dirty="0">
                          <a:effectLst/>
                        </a:rPr>
                        <a:t>BADBIR</a:t>
                      </a:r>
                      <a:endParaRPr lang="en-GB" sz="1800" b="0" i="0" u="none" strike="noStrike" dirty="0">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00"/>
                  </a:ext>
                </a:extLst>
              </a:tr>
              <a:tr h="349575">
                <a:tc>
                  <a:txBody>
                    <a:bodyPr/>
                    <a:lstStyle/>
                    <a:p>
                      <a:pPr algn="l" fontAlgn="ctr"/>
                      <a:r>
                        <a:rPr lang="en-GB" sz="1800" u="none" strike="noStrike" dirty="0">
                          <a:effectLst/>
                        </a:rPr>
                        <a:t>B-STOP - Bio-markers of Systemic Treatment Outcomes in Psoriasis</a:t>
                      </a:r>
                      <a:endParaRPr lang="en-GB" sz="1800" b="0" i="0" u="none" strike="noStrike" dirty="0">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01"/>
                  </a:ext>
                </a:extLst>
              </a:tr>
              <a:tr h="393719">
                <a:tc>
                  <a:txBody>
                    <a:bodyPr/>
                    <a:lstStyle/>
                    <a:p>
                      <a:pPr algn="l" fontAlgn="ctr"/>
                      <a:r>
                        <a:rPr lang="en-GB" sz="1800" u="none" strike="noStrike" dirty="0">
                          <a:effectLst/>
                        </a:rPr>
                        <a:t>Gene Therapy for </a:t>
                      </a:r>
                      <a:r>
                        <a:rPr lang="en-GB" sz="1800" u="none" strike="noStrike" dirty="0" err="1">
                          <a:effectLst/>
                        </a:rPr>
                        <a:t>Netherton</a:t>
                      </a:r>
                      <a:r>
                        <a:rPr lang="en-GB" sz="1800" u="none" strike="noStrike" dirty="0">
                          <a:effectLst/>
                        </a:rPr>
                        <a:t> Syndrome</a:t>
                      </a:r>
                      <a:endParaRPr lang="en-GB" sz="1800" b="0" i="0" u="none" strike="noStrike" dirty="0">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02"/>
                  </a:ext>
                </a:extLst>
              </a:tr>
              <a:tr h="274409">
                <a:tc>
                  <a:txBody>
                    <a:bodyPr/>
                    <a:lstStyle/>
                    <a:p>
                      <a:pPr algn="l" fontAlgn="ctr"/>
                      <a:r>
                        <a:rPr lang="en-GB" sz="1800" u="none" strike="noStrike">
                          <a:effectLst/>
                        </a:rPr>
                        <a:t>HI-Light Vitiligo Trial</a:t>
                      </a:r>
                      <a:endParaRPr lang="en-GB" sz="1800" b="0" i="0" u="none" strike="noStrike">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03"/>
                  </a:ext>
                </a:extLst>
              </a:tr>
              <a:tr h="349575">
                <a:tc>
                  <a:txBody>
                    <a:bodyPr/>
                    <a:lstStyle/>
                    <a:p>
                      <a:pPr algn="l" fontAlgn="ctr"/>
                      <a:r>
                        <a:rPr lang="en-GB" sz="1800" u="none" strike="noStrike">
                          <a:effectLst/>
                        </a:rPr>
                        <a:t>ALPHA study - Comparison of Alitretinoin with PUVA</a:t>
                      </a:r>
                      <a:endParaRPr lang="en-GB" sz="1800" b="0" i="0" u="none" strike="noStrike">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04"/>
                  </a:ext>
                </a:extLst>
              </a:tr>
              <a:tr h="349575">
                <a:tc>
                  <a:txBody>
                    <a:bodyPr/>
                    <a:lstStyle/>
                    <a:p>
                      <a:pPr algn="l" fontAlgn="ctr"/>
                      <a:r>
                        <a:rPr lang="en-GB" sz="1800" u="none" strike="noStrike">
                          <a:effectLst/>
                        </a:rPr>
                        <a:t>Study of rare cutaneous lichenoid, alopecic and scarring variants.</a:t>
                      </a:r>
                      <a:endParaRPr lang="en-GB" sz="1800" b="0" i="0" u="none" strike="noStrike">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05"/>
                  </a:ext>
                </a:extLst>
              </a:tr>
              <a:tr h="286341">
                <a:tc>
                  <a:txBody>
                    <a:bodyPr/>
                    <a:lstStyle/>
                    <a:p>
                      <a:pPr algn="l" fontAlgn="ctr"/>
                      <a:r>
                        <a:rPr lang="en-GB" sz="1800" u="none" strike="noStrike">
                          <a:effectLst/>
                        </a:rPr>
                        <a:t>Ultraviolet A1 plus narrowband UVB for atopic eczema.</a:t>
                      </a:r>
                      <a:endParaRPr lang="en-GB" sz="1800" b="0" i="0" u="none" strike="noStrike">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06"/>
                  </a:ext>
                </a:extLst>
              </a:tr>
              <a:tr h="572683">
                <a:tc>
                  <a:txBody>
                    <a:bodyPr/>
                    <a:lstStyle/>
                    <a:p>
                      <a:pPr algn="l" fontAlgn="ctr"/>
                      <a:r>
                        <a:rPr lang="en-GB" sz="1800" u="none" strike="noStrike" dirty="0" err="1">
                          <a:effectLst/>
                        </a:rPr>
                        <a:t>Connexin</a:t>
                      </a:r>
                      <a:r>
                        <a:rPr lang="en-GB" sz="1800" u="none" strike="noStrike" dirty="0">
                          <a:effectLst/>
                        </a:rPr>
                        <a:t>-mediated signalling events in the pathogenesis of psoriasis.</a:t>
                      </a:r>
                      <a:endParaRPr lang="en-GB" sz="1800" b="0" i="0" u="none" strike="noStrike" dirty="0">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07"/>
                  </a:ext>
                </a:extLst>
              </a:tr>
              <a:tr h="274409">
                <a:tc>
                  <a:txBody>
                    <a:bodyPr/>
                    <a:lstStyle/>
                    <a:p>
                      <a:pPr algn="l" fontAlgn="ctr"/>
                      <a:r>
                        <a:rPr lang="en-GB" sz="1800" u="none" strike="noStrike">
                          <a:effectLst/>
                        </a:rPr>
                        <a:t>APRICOT.</a:t>
                      </a:r>
                      <a:endParaRPr lang="en-GB" sz="1800" b="0" i="0" u="none" strike="noStrike">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08"/>
                  </a:ext>
                </a:extLst>
              </a:tr>
              <a:tr h="274409">
                <a:tc>
                  <a:txBody>
                    <a:bodyPr/>
                    <a:lstStyle/>
                    <a:p>
                      <a:pPr algn="l" fontAlgn="ctr"/>
                      <a:r>
                        <a:rPr lang="en-GB" sz="1800" u="none" strike="noStrike">
                          <a:effectLst/>
                        </a:rPr>
                        <a:t>PLUM</a:t>
                      </a:r>
                      <a:endParaRPr lang="en-GB" sz="1800" b="0" i="0" u="none" strike="noStrike">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09"/>
                  </a:ext>
                </a:extLst>
              </a:tr>
              <a:tr h="381788">
                <a:tc>
                  <a:txBody>
                    <a:bodyPr/>
                    <a:lstStyle/>
                    <a:p>
                      <a:pPr algn="l" fontAlgn="ctr"/>
                      <a:r>
                        <a:rPr lang="en-GB" sz="1800" u="none" strike="noStrike">
                          <a:effectLst/>
                        </a:rPr>
                        <a:t>The Immunology of Alopecia, and an Alopecia Biobank</a:t>
                      </a:r>
                      <a:endParaRPr lang="en-GB" sz="1800" b="0" i="0" u="none" strike="noStrike">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10"/>
                  </a:ext>
                </a:extLst>
              </a:tr>
              <a:tr h="274409">
                <a:tc>
                  <a:txBody>
                    <a:bodyPr/>
                    <a:lstStyle/>
                    <a:p>
                      <a:pPr algn="l" fontAlgn="ctr"/>
                      <a:r>
                        <a:rPr lang="en-GB" sz="1800" u="none" strike="noStrike" dirty="0">
                          <a:effectLst/>
                        </a:rPr>
                        <a:t>Genetic Skin Disease in Scotland</a:t>
                      </a:r>
                      <a:endParaRPr lang="en-GB" sz="1800" b="0" i="0" u="none" strike="noStrike" dirty="0">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11"/>
                  </a:ext>
                </a:extLst>
              </a:tr>
              <a:tr h="733749">
                <a:tc>
                  <a:txBody>
                    <a:bodyPr/>
                    <a:lstStyle/>
                    <a:p>
                      <a:pPr algn="l" fontAlgn="ctr"/>
                      <a:r>
                        <a:rPr lang="en-GB" sz="1800" u="none" strike="noStrike" dirty="0">
                          <a:effectLst/>
                        </a:rPr>
                        <a:t>A study of menthol for pain relief during photodynamic therapy.</a:t>
                      </a:r>
                      <a:endParaRPr lang="en-GB" sz="1800" b="0" i="0" u="none" strike="noStrike" dirty="0">
                        <a:solidFill>
                          <a:srgbClr val="000000"/>
                        </a:solidFill>
                        <a:effectLst/>
                        <a:latin typeface="Calibri" panose="020F0502020204030204" pitchFamily="34" charset="0"/>
                      </a:endParaRPr>
                    </a:p>
                  </a:txBody>
                  <a:tcPr marL="6096" marR="6096" marT="6096" marB="0" anchor="ct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790042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SO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350"/>
            <a:ext cx="22320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99792" y="620688"/>
            <a:ext cx="2984343" cy="461665"/>
          </a:xfrm>
          <a:prstGeom prst="rect">
            <a:avLst/>
          </a:prstGeom>
          <a:noFill/>
        </p:spPr>
        <p:txBody>
          <a:bodyPr wrap="none" rtlCol="0">
            <a:spAutoFit/>
          </a:bodyPr>
          <a:lstStyle/>
          <a:p>
            <a:r>
              <a:rPr lang="en-GB" dirty="0"/>
              <a:t>       </a:t>
            </a:r>
            <a:r>
              <a:rPr lang="en-GB" sz="2400" b="1" dirty="0">
                <a:latin typeface="+mj-lt"/>
              </a:rPr>
              <a:t>CSO Investments    </a:t>
            </a:r>
          </a:p>
        </p:txBody>
      </p:sp>
      <p:sp>
        <p:nvSpPr>
          <p:cNvPr id="4" name="TextBox 3"/>
          <p:cNvSpPr txBox="1"/>
          <p:nvPr/>
        </p:nvSpPr>
        <p:spPr>
          <a:xfrm>
            <a:off x="1115616" y="1844824"/>
            <a:ext cx="5820761" cy="4708981"/>
          </a:xfrm>
          <a:prstGeom prst="rect">
            <a:avLst/>
          </a:prstGeom>
          <a:noFill/>
        </p:spPr>
        <p:txBody>
          <a:bodyPr wrap="none" rtlCol="0">
            <a:spAutoFit/>
          </a:bodyPr>
          <a:lstStyle/>
          <a:p>
            <a:r>
              <a:rPr lang="en-GB" sz="2000" b="1" dirty="0"/>
              <a:t>Direct Research Funding</a:t>
            </a:r>
          </a:p>
          <a:p>
            <a:r>
              <a:rPr lang="en-GB" i="1" dirty="0"/>
              <a:t>Response Mode Committees / Catalytic Grants</a:t>
            </a:r>
          </a:p>
          <a:p>
            <a:r>
              <a:rPr lang="en-GB" b="1" i="1" dirty="0">
                <a:solidFill>
                  <a:srgbClr val="FF0000"/>
                </a:solidFill>
              </a:rPr>
              <a:t>Clinical Fellowships </a:t>
            </a:r>
            <a:r>
              <a:rPr lang="en-GB" i="1" dirty="0"/>
              <a:t>/ Charity Collaborations / Research Units</a:t>
            </a:r>
          </a:p>
          <a:p>
            <a:pPr marL="342900" indent="-342900">
              <a:buFont typeface="Arial" panose="020B0604020202020204" pitchFamily="34" charset="0"/>
              <a:buChar char="•"/>
            </a:pPr>
            <a:endParaRPr lang="en-GB" dirty="0"/>
          </a:p>
          <a:p>
            <a:endParaRPr lang="en-GB" sz="2000" b="1" dirty="0"/>
          </a:p>
          <a:p>
            <a:r>
              <a:rPr lang="en-GB" sz="2000" b="1" dirty="0"/>
              <a:t>UK-wide Research Funding Contribution</a:t>
            </a:r>
          </a:p>
          <a:p>
            <a:r>
              <a:rPr lang="en-GB" i="1" dirty="0"/>
              <a:t>Scottish-based research access to NIHR funding streams</a:t>
            </a:r>
          </a:p>
          <a:p>
            <a:r>
              <a:rPr lang="en-GB" i="1" dirty="0"/>
              <a:t>EME / HTA / HS&amp;DR / PHR</a:t>
            </a:r>
          </a:p>
          <a:p>
            <a:pPr marL="342900" indent="-342900">
              <a:buFont typeface="Arial" panose="020B0604020202020204" pitchFamily="34" charset="0"/>
              <a:buChar char="•"/>
            </a:pPr>
            <a:endParaRPr lang="en-GB" dirty="0"/>
          </a:p>
          <a:p>
            <a:endParaRPr lang="en-GB" dirty="0"/>
          </a:p>
          <a:p>
            <a:r>
              <a:rPr lang="en-GB" sz="2000" b="1" dirty="0"/>
              <a:t>NHS Research Scotland Support Budget</a:t>
            </a:r>
          </a:p>
          <a:p>
            <a:r>
              <a:rPr lang="en-GB" i="1" dirty="0"/>
              <a:t>Activity based allocation to NHS Boards</a:t>
            </a:r>
            <a:r>
              <a:rPr lang="en-GB" sz="2000" b="1" dirty="0"/>
              <a:t>	</a:t>
            </a:r>
          </a:p>
          <a:p>
            <a:r>
              <a:rPr lang="en-GB" i="1" dirty="0"/>
              <a:t>Researcher Support / </a:t>
            </a:r>
            <a:r>
              <a:rPr lang="en-GB" b="1" i="1" dirty="0">
                <a:solidFill>
                  <a:srgbClr val="FF0000"/>
                </a:solidFill>
              </a:rPr>
              <a:t>NRS Fellows </a:t>
            </a:r>
            <a:r>
              <a:rPr lang="en-GB" i="1" dirty="0"/>
              <a:t>/ CRF-type posts/ </a:t>
            </a:r>
            <a:r>
              <a:rPr lang="en-GB" i="1" dirty="0" err="1"/>
              <a:t>ETC’s</a:t>
            </a:r>
            <a:endParaRPr lang="en-GB" i="1" dirty="0"/>
          </a:p>
          <a:p>
            <a:r>
              <a:rPr lang="en-GB" i="1" dirty="0"/>
              <a:t>Topic-specific Networks 	</a:t>
            </a:r>
          </a:p>
          <a:p>
            <a:endParaRPr lang="en-GB" dirty="0"/>
          </a:p>
          <a:p>
            <a:r>
              <a:rPr lang="en-GB" dirty="0"/>
              <a:t>		</a:t>
            </a:r>
          </a:p>
        </p:txBody>
      </p:sp>
      <p:sp>
        <p:nvSpPr>
          <p:cNvPr id="6" name="Rectangle 5"/>
          <p:cNvSpPr/>
          <p:nvPr/>
        </p:nvSpPr>
        <p:spPr>
          <a:xfrm>
            <a:off x="1116012" y="1772816"/>
            <a:ext cx="6336308"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115616" y="3212976"/>
            <a:ext cx="6336308"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115616" y="4653136"/>
            <a:ext cx="6336308"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7080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Networks &amp; Specialty Groups</a:t>
            </a:r>
          </a:p>
        </p:txBody>
      </p:sp>
      <p:graphicFrame>
        <p:nvGraphicFramePr>
          <p:cNvPr id="8" name="Content Placeholder 7"/>
          <p:cNvGraphicFramePr>
            <a:graphicFrameLocks noGrp="1"/>
          </p:cNvGraphicFramePr>
          <p:nvPr>
            <p:ph idx="1"/>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316B8854-5A49-4ADE-A1CC-0CD3F0339667}" type="slidenum">
              <a:rPr lang="en-US" smtClean="0"/>
              <a:pPr>
                <a:defRPr/>
              </a:pPr>
              <a:t>9</a:t>
            </a:fld>
            <a:endParaRPr lang="en-US" dirty="0"/>
          </a:p>
        </p:txBody>
      </p:sp>
    </p:spTree>
    <p:extLst>
      <p:ext uri="{BB962C8B-B14F-4D97-AF65-F5344CB8AC3E}">
        <p14:creationId xmlns:p14="http://schemas.microsoft.com/office/powerpoint/2010/main" val="4121730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TotalTime>
  <Words>1390</Words>
  <Application>Microsoft Office PowerPoint</Application>
  <PresentationFormat>On-screen Show (4:3)</PresentationFormat>
  <Paragraphs>227</Paragraphs>
  <Slides>21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Calibri Light</vt:lpstr>
      <vt:lpstr>HelveticaNeueBold</vt:lpstr>
      <vt:lpstr>Office Theme</vt:lpstr>
      <vt:lpstr>Clinical Research in Dermatology in Scotland- challenges and opportunities </vt:lpstr>
      <vt:lpstr>PowerPoint Presentation</vt:lpstr>
      <vt:lpstr>Chief Scientists Office</vt:lpstr>
      <vt:lpstr>PowerPoint Presentation</vt:lpstr>
      <vt:lpstr>PowerPoint Presentation</vt:lpstr>
      <vt:lpstr>PowerPoint Presentation</vt:lpstr>
      <vt:lpstr>Current Dermatology trials in Scotland</vt:lpstr>
      <vt:lpstr>PowerPoint Presentation</vt:lpstr>
      <vt:lpstr>Networks &amp; Specialty Groups</vt:lpstr>
      <vt:lpstr>What studies do we support?</vt:lpstr>
      <vt:lpstr>Studies that are automatically eligible for the portfolio in Scotland </vt:lpstr>
      <vt:lpstr>Potentially eligible </vt:lpstr>
      <vt:lpstr>Benefits of Portfolio Eligibility</vt:lpstr>
      <vt:lpstr>Costing Research</vt:lpstr>
      <vt:lpstr>UK-wide working</vt:lpstr>
      <vt:lpstr>PowerPoint Presentation</vt:lpstr>
      <vt:lpstr>PowerPoint Presentation</vt:lpstr>
      <vt:lpstr>PowerPoint Presentation</vt:lpstr>
      <vt:lpstr>Questions</vt:lpstr>
      <vt:lpstr>What and Why</vt:lpstr>
      <vt:lpstr>PowerPoint Presentation</vt:lpstr>
    </vt:vector>
  </TitlesOfParts>
  <Company>University of Edinburgh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WELLER Richard</dc:creator>
  <cp:lastModifiedBy>Simon Cree</cp:lastModifiedBy>
  <cp:revision>28</cp:revision>
  <dcterms:created xsi:type="dcterms:W3CDTF">2017-10-11T14:26:50Z</dcterms:created>
  <dcterms:modified xsi:type="dcterms:W3CDTF">2018-05-24T09:16:22Z</dcterms:modified>
</cp:coreProperties>
</file>